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rnov Michael" userId="d704c84609944f9f" providerId="LiveId" clId="{A3F98628-16E0-4770-B649-0F0CDDA6CC2B}"/>
    <pc:docChg chg="undo custSel addSld modSld">
      <pc:chgData name="Chernov Michael" userId="d704c84609944f9f" providerId="LiveId" clId="{A3F98628-16E0-4770-B649-0F0CDDA6CC2B}" dt="2020-06-17T16:22:42.445" v="163" actId="20577"/>
      <pc:docMkLst>
        <pc:docMk/>
      </pc:docMkLst>
      <pc:sldChg chg="addSp delSp modSp add">
        <pc:chgData name="Chernov Michael" userId="d704c84609944f9f" providerId="LiveId" clId="{A3F98628-16E0-4770-B649-0F0CDDA6CC2B}" dt="2020-06-17T16:22:42.445" v="163" actId="20577"/>
        <pc:sldMkLst>
          <pc:docMk/>
          <pc:sldMk cId="3219285348" sldId="259"/>
        </pc:sldMkLst>
        <pc:spChg chg="mod">
          <ac:chgData name="Chernov Michael" userId="d704c84609944f9f" providerId="LiveId" clId="{A3F98628-16E0-4770-B649-0F0CDDA6CC2B}" dt="2020-06-17T16:20:37.512" v="22" actId="20577"/>
          <ac:spMkLst>
            <pc:docMk/>
            <pc:sldMk cId="3219285348" sldId="259"/>
            <ac:spMk id="2" creationId="{8427D2E5-F99A-4BB3-B723-D77EBE91D65A}"/>
          </ac:spMkLst>
        </pc:spChg>
        <pc:spChg chg="add del mod">
          <ac:chgData name="Chernov Michael" userId="d704c84609944f9f" providerId="LiveId" clId="{A3F98628-16E0-4770-B649-0F0CDDA6CC2B}" dt="2020-06-17T16:22:42.445" v="163" actId="20577"/>
          <ac:spMkLst>
            <pc:docMk/>
            <pc:sldMk cId="3219285348" sldId="259"/>
            <ac:spMk id="3" creationId="{92B75D19-BC28-4E10-92B2-D87182E1EA5C}"/>
          </ac:spMkLst>
        </pc:spChg>
        <pc:spChg chg="add del mod">
          <ac:chgData name="Chernov Michael" userId="d704c84609944f9f" providerId="LiveId" clId="{A3F98628-16E0-4770-B649-0F0CDDA6CC2B}" dt="2020-06-17T16:20:32.434" v="14" actId="478"/>
          <ac:spMkLst>
            <pc:docMk/>
            <pc:sldMk cId="3219285348" sldId="259"/>
            <ac:spMk id="7" creationId="{B30DEED8-5618-44BD-8DE7-564E544518BD}"/>
          </ac:spMkLst>
        </pc:spChg>
        <pc:spChg chg="del">
          <ac:chgData name="Chernov Michael" userId="d704c84609944f9f" providerId="LiveId" clId="{A3F98628-16E0-4770-B649-0F0CDDA6CC2B}" dt="2020-06-17T16:20:26.007" v="10" actId="478"/>
          <ac:spMkLst>
            <pc:docMk/>
            <pc:sldMk cId="3219285348" sldId="259"/>
            <ac:spMk id="8" creationId="{62934DE4-3599-48E5-BDB2-AF6C26DA8C8F}"/>
          </ac:spMkLst>
        </pc:spChg>
        <pc:graphicFrameChg chg="del">
          <ac:chgData name="Chernov Michael" userId="d704c84609944f9f" providerId="LiveId" clId="{A3F98628-16E0-4770-B649-0F0CDDA6CC2B}" dt="2020-06-17T16:20:24.248" v="9" actId="478"/>
          <ac:graphicFrameMkLst>
            <pc:docMk/>
            <pc:sldMk cId="3219285348" sldId="259"/>
            <ac:graphicFrameMk id="4" creationId="{57174535-887A-4375-A2BB-09252B49CA9E}"/>
          </ac:graphicFrameMkLst>
        </pc:graphicFrameChg>
        <pc:picChg chg="mod modCrop">
          <ac:chgData name="Chernov Michael" userId="d704c84609944f9f" providerId="LiveId" clId="{A3F98628-16E0-4770-B649-0F0CDDA6CC2B}" dt="2020-06-17T16:20:09.210" v="8" actId="18131"/>
          <ac:picMkLst>
            <pc:docMk/>
            <pc:sldMk cId="3219285348" sldId="259"/>
            <ac:picMk id="5" creationId="{3B2F18DB-6EC6-4192-AF75-F7FB3B17322C}"/>
          </ac:picMkLst>
        </pc:picChg>
      </pc:sldChg>
    </pc:docChg>
  </pc:docChgLst>
  <pc:docChgLst>
    <pc:chgData name="Chernov Michael" userId="d704c84609944f9f" providerId="LiveId" clId="{A9807B9F-6DBB-45BB-A5D6-64D8AEA85633}"/>
    <pc:docChg chg="undo custSel modSld">
      <pc:chgData name="Chernov Michael" userId="d704c84609944f9f" providerId="LiveId" clId="{A9807B9F-6DBB-45BB-A5D6-64D8AEA85633}" dt="2020-07-06T12:37:14.644" v="6" actId="1076"/>
      <pc:docMkLst>
        <pc:docMk/>
      </pc:docMkLst>
      <pc:sldChg chg="addSp delSp modSp">
        <pc:chgData name="Chernov Michael" userId="d704c84609944f9f" providerId="LiveId" clId="{A9807B9F-6DBB-45BB-A5D6-64D8AEA85633}" dt="2020-07-06T12:37:14.644" v="6" actId="1076"/>
        <pc:sldMkLst>
          <pc:docMk/>
          <pc:sldMk cId="2560845993" sldId="258"/>
        </pc:sldMkLst>
        <pc:graphicFrameChg chg="add del mod modGraphic">
          <ac:chgData name="Chernov Michael" userId="d704c84609944f9f" providerId="LiveId" clId="{A9807B9F-6DBB-45BB-A5D6-64D8AEA85633}" dt="2020-07-06T12:37:14.644" v="6" actId="1076"/>
          <ac:graphicFrameMkLst>
            <pc:docMk/>
            <pc:sldMk cId="2560845993" sldId="258"/>
            <ac:graphicFrameMk id="4" creationId="{57174535-887A-4375-A2BB-09252B49CA9E}"/>
          </ac:graphicFrameMkLst>
        </pc:graphicFrameChg>
      </pc:sldChg>
    </pc:docChg>
  </pc:docChgLst>
  <pc:docChgLst>
    <pc:chgData name="Chernov Michael" userId="d704c84609944f9f" providerId="LiveId" clId="{087A8C2C-6DB3-4C07-B354-D8ED05C2C529}"/>
    <pc:docChg chg="undo custSel mod addSld delSld modSld">
      <pc:chgData name="Chernov Michael" userId="d704c84609944f9f" providerId="LiveId" clId="{087A8C2C-6DB3-4C07-B354-D8ED05C2C529}" dt="2020-06-18T09:59:07.760" v="2779" actId="1076"/>
      <pc:docMkLst>
        <pc:docMk/>
      </pc:docMkLst>
      <pc:sldChg chg="modSp">
        <pc:chgData name="Chernov Michael" userId="d704c84609944f9f" providerId="LiveId" clId="{087A8C2C-6DB3-4C07-B354-D8ED05C2C529}" dt="2020-06-18T09:58:33.038" v="2775" actId="14861"/>
        <pc:sldMkLst>
          <pc:docMk/>
          <pc:sldMk cId="2454150379" sldId="256"/>
        </pc:sldMkLst>
        <pc:picChg chg="mod">
          <ac:chgData name="Chernov Michael" userId="d704c84609944f9f" providerId="LiveId" clId="{087A8C2C-6DB3-4C07-B354-D8ED05C2C529}" dt="2020-06-18T09:58:33.038" v="2775" actId="14861"/>
          <ac:picMkLst>
            <pc:docMk/>
            <pc:sldMk cId="2454150379" sldId="256"/>
            <ac:picMk id="7" creationId="{0362F9A3-2B0A-414D-AD3F-C862BB48BE24}"/>
          </ac:picMkLst>
        </pc:picChg>
      </pc:sldChg>
      <pc:sldChg chg="modSp">
        <pc:chgData name="Chernov Michael" userId="d704c84609944f9f" providerId="LiveId" clId="{087A8C2C-6DB3-4C07-B354-D8ED05C2C529}" dt="2020-06-18T09:58:55.207" v="2778" actId="14861"/>
        <pc:sldMkLst>
          <pc:docMk/>
          <pc:sldMk cId="1368398445" sldId="257"/>
        </pc:sldMkLst>
        <pc:spChg chg="mod">
          <ac:chgData name="Chernov Michael" userId="d704c84609944f9f" providerId="LiveId" clId="{087A8C2C-6DB3-4C07-B354-D8ED05C2C529}" dt="2020-06-18T08:26:58.900" v="1479" actId="115"/>
          <ac:spMkLst>
            <pc:docMk/>
            <pc:sldMk cId="1368398445" sldId="257"/>
            <ac:spMk id="3" creationId="{92B75D19-BC28-4E10-92B2-D87182E1EA5C}"/>
          </ac:spMkLst>
        </pc:spChg>
        <pc:spChg chg="mod">
          <ac:chgData name="Chernov Michael" userId="d704c84609944f9f" providerId="LiveId" clId="{087A8C2C-6DB3-4C07-B354-D8ED05C2C529}" dt="2020-06-18T09:57:45.566" v="2771" actId="14861"/>
          <ac:spMkLst>
            <pc:docMk/>
            <pc:sldMk cId="1368398445" sldId="257"/>
            <ac:spMk id="6" creationId="{2BCF57A6-48AF-4EA0-A443-4AC1A00BD094}"/>
          </ac:spMkLst>
        </pc:spChg>
        <pc:picChg chg="mod">
          <ac:chgData name="Chernov Michael" userId="d704c84609944f9f" providerId="LiveId" clId="{087A8C2C-6DB3-4C07-B354-D8ED05C2C529}" dt="2020-06-18T09:58:55.207" v="2778" actId="14861"/>
          <ac:picMkLst>
            <pc:docMk/>
            <pc:sldMk cId="1368398445" sldId="257"/>
            <ac:picMk id="5" creationId="{3B2F18DB-6EC6-4192-AF75-F7FB3B17322C}"/>
          </ac:picMkLst>
        </pc:picChg>
      </pc:sldChg>
      <pc:sldChg chg="modSp">
        <pc:chgData name="Chernov Michael" userId="d704c84609944f9f" providerId="LiveId" clId="{087A8C2C-6DB3-4C07-B354-D8ED05C2C529}" dt="2020-06-18T09:58:48.300" v="2777" actId="14861"/>
        <pc:sldMkLst>
          <pc:docMk/>
          <pc:sldMk cId="2560845993" sldId="258"/>
        </pc:sldMkLst>
        <pc:graphicFrameChg chg="modGraphic">
          <ac:chgData name="Chernov Michael" userId="d704c84609944f9f" providerId="LiveId" clId="{087A8C2C-6DB3-4C07-B354-D8ED05C2C529}" dt="2020-06-18T08:22:32.922" v="1321" actId="20577"/>
          <ac:graphicFrameMkLst>
            <pc:docMk/>
            <pc:sldMk cId="2560845993" sldId="258"/>
            <ac:graphicFrameMk id="4" creationId="{57174535-887A-4375-A2BB-09252B49CA9E}"/>
          </ac:graphicFrameMkLst>
        </pc:graphicFrameChg>
        <pc:picChg chg="mod">
          <ac:chgData name="Chernov Michael" userId="d704c84609944f9f" providerId="LiveId" clId="{087A8C2C-6DB3-4C07-B354-D8ED05C2C529}" dt="2020-06-18T09:58:48.300" v="2777" actId="14861"/>
          <ac:picMkLst>
            <pc:docMk/>
            <pc:sldMk cId="2560845993" sldId="258"/>
            <ac:picMk id="5" creationId="{3B2F18DB-6EC6-4192-AF75-F7FB3B17322C}"/>
          </ac:picMkLst>
        </pc:picChg>
      </pc:sldChg>
      <pc:sldChg chg="addSp delSp modSp mod setBg">
        <pc:chgData name="Chernov Michael" userId="d704c84609944f9f" providerId="LiveId" clId="{087A8C2C-6DB3-4C07-B354-D8ED05C2C529}" dt="2020-06-18T09:56:47.705" v="2718" actId="14861"/>
        <pc:sldMkLst>
          <pc:docMk/>
          <pc:sldMk cId="3219285348" sldId="259"/>
        </pc:sldMkLst>
        <pc:spChg chg="mod">
          <ac:chgData name="Chernov Michael" userId="d704c84609944f9f" providerId="LiveId" clId="{087A8C2C-6DB3-4C07-B354-D8ED05C2C529}" dt="2020-06-18T09:56:15.980" v="2687" actId="26606"/>
          <ac:spMkLst>
            <pc:docMk/>
            <pc:sldMk cId="3219285348" sldId="259"/>
            <ac:spMk id="2" creationId="{8427D2E5-F99A-4BB3-B723-D77EBE91D65A}"/>
          </ac:spMkLst>
        </pc:spChg>
        <pc:spChg chg="mod">
          <ac:chgData name="Chernov Michael" userId="d704c84609944f9f" providerId="LiveId" clId="{087A8C2C-6DB3-4C07-B354-D8ED05C2C529}" dt="2020-06-18T09:56:15.980" v="2687" actId="26606"/>
          <ac:spMkLst>
            <pc:docMk/>
            <pc:sldMk cId="3219285348" sldId="259"/>
            <ac:spMk id="3" creationId="{92B75D19-BC28-4E10-92B2-D87182E1EA5C}"/>
          </ac:spMkLst>
        </pc:spChg>
        <pc:picChg chg="mod ord">
          <ac:chgData name="Chernov Michael" userId="d704c84609944f9f" providerId="LiveId" clId="{087A8C2C-6DB3-4C07-B354-D8ED05C2C529}" dt="2020-06-18T09:56:47.705" v="2718" actId="14861"/>
          <ac:picMkLst>
            <pc:docMk/>
            <pc:sldMk cId="3219285348" sldId="259"/>
            <ac:picMk id="5" creationId="{3B2F18DB-6EC6-4192-AF75-F7FB3B17322C}"/>
          </ac:picMkLst>
        </pc:picChg>
        <pc:picChg chg="add del">
          <ac:chgData name="Chernov Michael" userId="d704c84609944f9f" providerId="LiveId" clId="{087A8C2C-6DB3-4C07-B354-D8ED05C2C529}" dt="2020-06-18T08:43:00.967" v="1492" actId="26606"/>
          <ac:picMkLst>
            <pc:docMk/>
            <pc:sldMk cId="3219285348" sldId="259"/>
            <ac:picMk id="10" creationId="{54DDEBDD-D8BD-41A6-8A0D-B00E3768B0F9}"/>
          </ac:picMkLst>
        </pc:picChg>
        <pc:cxnChg chg="add del">
          <ac:chgData name="Chernov Michael" userId="d704c84609944f9f" providerId="LiveId" clId="{087A8C2C-6DB3-4C07-B354-D8ED05C2C529}" dt="2020-06-18T08:52:03.781" v="1559" actId="26606"/>
          <ac:cxnSpMkLst>
            <pc:docMk/>
            <pc:sldMk cId="3219285348" sldId="259"/>
            <ac:cxnSpMk id="9" creationId="{E4A809D5-3600-46D4-A466-67F2349A54FB}"/>
          </ac:cxnSpMkLst>
        </pc:cxnChg>
        <pc:cxnChg chg="add del">
          <ac:chgData name="Chernov Michael" userId="d704c84609944f9f" providerId="LiveId" clId="{087A8C2C-6DB3-4C07-B354-D8ED05C2C529}" dt="2020-06-18T09:56:15.980" v="2687" actId="26606"/>
          <ac:cxnSpMkLst>
            <pc:docMk/>
            <pc:sldMk cId="3219285348" sldId="259"/>
            <ac:cxnSpMk id="11" creationId="{E4A809D5-3600-46D4-A466-67F2349A54FB}"/>
          </ac:cxnSpMkLst>
        </pc:cxnChg>
      </pc:sldChg>
      <pc:sldChg chg="addSp delSp modSp add">
        <pc:chgData name="Chernov Michael" userId="d704c84609944f9f" providerId="LiveId" clId="{087A8C2C-6DB3-4C07-B354-D8ED05C2C529}" dt="2020-06-18T09:50:26.450" v="2656" actId="20577"/>
        <pc:sldMkLst>
          <pc:docMk/>
          <pc:sldMk cId="2351453978" sldId="260"/>
        </pc:sldMkLst>
        <pc:spChg chg="mod">
          <ac:chgData name="Chernov Michael" userId="d704c84609944f9f" providerId="LiveId" clId="{087A8C2C-6DB3-4C07-B354-D8ED05C2C529}" dt="2020-06-18T09:47:55.546" v="2414" actId="6549"/>
          <ac:spMkLst>
            <pc:docMk/>
            <pc:sldMk cId="2351453978" sldId="260"/>
            <ac:spMk id="2" creationId="{8427D2E5-F99A-4BB3-B723-D77EBE91D65A}"/>
          </ac:spMkLst>
        </pc:spChg>
        <pc:spChg chg="del mod">
          <ac:chgData name="Chernov Michael" userId="d704c84609944f9f" providerId="LiveId" clId="{087A8C2C-6DB3-4C07-B354-D8ED05C2C529}" dt="2020-06-18T08:56:43.772" v="1570" actId="478"/>
          <ac:spMkLst>
            <pc:docMk/>
            <pc:sldMk cId="2351453978" sldId="260"/>
            <ac:spMk id="3" creationId="{92B75D19-BC28-4E10-92B2-D87182E1EA5C}"/>
          </ac:spMkLst>
        </pc:spChg>
        <pc:spChg chg="add del mod">
          <ac:chgData name="Chernov Michael" userId="d704c84609944f9f" providerId="LiveId" clId="{087A8C2C-6DB3-4C07-B354-D8ED05C2C529}" dt="2020-06-18T08:54:18.370" v="1562" actId="11529"/>
          <ac:spMkLst>
            <pc:docMk/>
            <pc:sldMk cId="2351453978" sldId="260"/>
            <ac:spMk id="4" creationId="{38A705D7-0811-4858-B237-59577010E819}"/>
          </ac:spMkLst>
        </pc:spChg>
        <pc:spChg chg="add del mod">
          <ac:chgData name="Chernov Michael" userId="d704c84609944f9f" providerId="LiveId" clId="{087A8C2C-6DB3-4C07-B354-D8ED05C2C529}" dt="2020-06-18T08:56:46.409" v="1571" actId="478"/>
          <ac:spMkLst>
            <pc:docMk/>
            <pc:sldMk cId="2351453978" sldId="260"/>
            <ac:spMk id="7" creationId="{955C3142-C048-485E-AE0B-453E44B119AA}"/>
          </ac:spMkLst>
        </pc:spChg>
        <pc:spChg chg="add mod">
          <ac:chgData name="Chernov Michael" userId="d704c84609944f9f" providerId="LiveId" clId="{087A8C2C-6DB3-4C07-B354-D8ED05C2C529}" dt="2020-06-18T09:50:26.450" v="2656" actId="20577"/>
          <ac:spMkLst>
            <pc:docMk/>
            <pc:sldMk cId="2351453978" sldId="260"/>
            <ac:spMk id="10" creationId="{1D4E2145-2AD6-4199-9C40-5C70B4A624EC}"/>
          </ac:spMkLst>
        </pc:spChg>
        <pc:spChg chg="add mod">
          <ac:chgData name="Chernov Michael" userId="d704c84609944f9f" providerId="LiveId" clId="{087A8C2C-6DB3-4C07-B354-D8ED05C2C529}" dt="2020-06-18T09:50:05.538" v="2626" actId="6549"/>
          <ac:spMkLst>
            <pc:docMk/>
            <pc:sldMk cId="2351453978" sldId="260"/>
            <ac:spMk id="12" creationId="{C6DE980B-59C1-4C53-93AE-41A00A11F97D}"/>
          </ac:spMkLst>
        </pc:spChg>
        <pc:spChg chg="add mod">
          <ac:chgData name="Chernov Michael" userId="d704c84609944f9f" providerId="LiveId" clId="{087A8C2C-6DB3-4C07-B354-D8ED05C2C529}" dt="2020-06-18T09:25:17.880" v="2243" actId="1076"/>
          <ac:spMkLst>
            <pc:docMk/>
            <pc:sldMk cId="2351453978" sldId="260"/>
            <ac:spMk id="13" creationId="{4354F3AA-E2EC-405F-95F1-8D9693721EAF}"/>
          </ac:spMkLst>
        </pc:spChg>
        <pc:spChg chg="add mod">
          <ac:chgData name="Chernov Michael" userId="d704c84609944f9f" providerId="LiveId" clId="{087A8C2C-6DB3-4C07-B354-D8ED05C2C529}" dt="2020-06-18T09:26:32.339" v="2282" actId="20577"/>
          <ac:spMkLst>
            <pc:docMk/>
            <pc:sldMk cId="2351453978" sldId="260"/>
            <ac:spMk id="15" creationId="{63F1346A-0B42-4197-9DD7-E02FA770C9BF}"/>
          </ac:spMkLst>
        </pc:spChg>
        <pc:graphicFrameChg chg="add mod modGraphic">
          <ac:chgData name="Chernov Michael" userId="d704c84609944f9f" providerId="LiveId" clId="{087A8C2C-6DB3-4C07-B354-D8ED05C2C529}" dt="2020-06-18T09:47:22.298" v="2390" actId="20577"/>
          <ac:graphicFrameMkLst>
            <pc:docMk/>
            <pc:sldMk cId="2351453978" sldId="260"/>
            <ac:graphicFrameMk id="8" creationId="{2E8C5B43-D9A3-4DF7-8C8D-6E047CB21799}"/>
          </ac:graphicFrameMkLst>
        </pc:graphicFrameChg>
        <pc:graphicFrameChg chg="add mod modGraphic">
          <ac:chgData name="Chernov Michael" userId="d704c84609944f9f" providerId="LiveId" clId="{087A8C2C-6DB3-4C07-B354-D8ED05C2C529}" dt="2020-06-18T09:27:49.880" v="2342" actId="14734"/>
          <ac:graphicFrameMkLst>
            <pc:docMk/>
            <pc:sldMk cId="2351453978" sldId="260"/>
            <ac:graphicFrameMk id="11" creationId="{2561F79C-5A63-4B8A-A3E3-008056CA39B3}"/>
          </ac:graphicFrameMkLst>
        </pc:graphicFrameChg>
        <pc:picChg chg="del mod modCrop">
          <ac:chgData name="Chernov Michael" userId="d704c84609944f9f" providerId="LiveId" clId="{087A8C2C-6DB3-4C07-B354-D8ED05C2C529}" dt="2020-06-18T08:57:39.113" v="1592" actId="478"/>
          <ac:picMkLst>
            <pc:docMk/>
            <pc:sldMk cId="2351453978" sldId="260"/>
            <ac:picMk id="5" creationId="{3B2F18DB-6EC6-4192-AF75-F7FB3B17322C}"/>
          </ac:picMkLst>
        </pc:picChg>
      </pc:sldChg>
      <pc:sldChg chg="addSp delSp modSp add del mod setBg setClrOvrMap">
        <pc:chgData name="Chernov Michael" userId="d704c84609944f9f" providerId="LiveId" clId="{087A8C2C-6DB3-4C07-B354-D8ED05C2C529}" dt="2020-06-18T08:51:54.485" v="1557" actId="2696"/>
        <pc:sldMkLst>
          <pc:docMk/>
          <pc:sldMk cId="3514613901" sldId="260"/>
        </pc:sldMkLst>
        <pc:spChg chg="mod ord">
          <ac:chgData name="Chernov Michael" userId="d704c84609944f9f" providerId="LiveId" clId="{087A8C2C-6DB3-4C07-B354-D8ED05C2C529}" dt="2020-06-18T08:50:01.734" v="1510" actId="26606"/>
          <ac:spMkLst>
            <pc:docMk/>
            <pc:sldMk cId="3514613901" sldId="260"/>
            <ac:spMk id="2" creationId="{8427D2E5-F99A-4BB3-B723-D77EBE91D65A}"/>
          </ac:spMkLst>
        </pc:spChg>
        <pc:spChg chg="del">
          <ac:chgData name="Chernov Michael" userId="d704c84609944f9f" providerId="LiveId" clId="{087A8C2C-6DB3-4C07-B354-D8ED05C2C529}" dt="2020-06-18T08:26:00.448" v="1477" actId="478"/>
          <ac:spMkLst>
            <pc:docMk/>
            <pc:sldMk cId="3514613901" sldId="260"/>
            <ac:spMk id="3" creationId="{92B75D19-BC28-4E10-92B2-D87182E1EA5C}"/>
          </ac:spMkLst>
        </pc:spChg>
        <pc:spChg chg="add del mod">
          <ac:chgData name="Chernov Michael" userId="d704c84609944f9f" providerId="LiveId" clId="{087A8C2C-6DB3-4C07-B354-D8ED05C2C529}" dt="2020-06-18T08:26:09.281" v="1478" actId="478"/>
          <ac:spMkLst>
            <pc:docMk/>
            <pc:sldMk cId="3514613901" sldId="260"/>
            <ac:spMk id="6" creationId="{DF564479-F796-4E55-A5A0-C61A50D620E2}"/>
          </ac:spMkLst>
        </pc:spChg>
        <pc:spChg chg="add">
          <ac:chgData name="Chernov Michael" userId="d704c84609944f9f" providerId="LiveId" clId="{087A8C2C-6DB3-4C07-B354-D8ED05C2C529}" dt="2020-06-18T08:50:01.734" v="1510" actId="26606"/>
          <ac:spMkLst>
            <pc:docMk/>
            <pc:sldMk cId="3514613901" sldId="260"/>
            <ac:spMk id="7" creationId="{2A0E4E09-FC02-4ADC-951A-3FFA90B6FE39}"/>
          </ac:spMkLst>
        </pc:spChg>
        <pc:spChg chg="add del">
          <ac:chgData name="Chernov Michael" userId="d704c84609944f9f" providerId="LiveId" clId="{087A8C2C-6DB3-4C07-B354-D8ED05C2C529}" dt="2020-06-18T08:42:08.669" v="1490" actId="26606"/>
          <ac:spMkLst>
            <pc:docMk/>
            <pc:sldMk cId="3514613901" sldId="260"/>
            <ac:spMk id="10" creationId="{0671A8AE-40A1-4631-A6B8-581AFF065482}"/>
          </ac:spMkLst>
        </pc:spChg>
        <pc:spChg chg="add del">
          <ac:chgData name="Chernov Michael" userId="d704c84609944f9f" providerId="LiveId" clId="{087A8C2C-6DB3-4C07-B354-D8ED05C2C529}" dt="2020-06-18T08:42:08.669" v="1490" actId="26606"/>
          <ac:spMkLst>
            <pc:docMk/>
            <pc:sldMk cId="3514613901" sldId="260"/>
            <ac:spMk id="12" creationId="{AB58EF07-17C2-48CF-ABB0-EEF1F17CB8F0}"/>
          </ac:spMkLst>
        </pc:spChg>
        <pc:spChg chg="add del">
          <ac:chgData name="Chernov Michael" userId="d704c84609944f9f" providerId="LiveId" clId="{087A8C2C-6DB3-4C07-B354-D8ED05C2C529}" dt="2020-06-18T08:42:08.669" v="1490" actId="26606"/>
          <ac:spMkLst>
            <pc:docMk/>
            <pc:sldMk cId="3514613901" sldId="260"/>
            <ac:spMk id="14" creationId="{AF2F604E-43BE-4DC3-B983-E071523364F8}"/>
          </ac:spMkLst>
        </pc:spChg>
        <pc:spChg chg="add del">
          <ac:chgData name="Chernov Michael" userId="d704c84609944f9f" providerId="LiveId" clId="{087A8C2C-6DB3-4C07-B354-D8ED05C2C529}" dt="2020-06-18T08:42:08.669" v="1490" actId="26606"/>
          <ac:spMkLst>
            <pc:docMk/>
            <pc:sldMk cId="3514613901" sldId="260"/>
            <ac:spMk id="16" creationId="{08C9B587-E65E-4B52-B37C-ABEBB6E87928}"/>
          </ac:spMkLst>
        </pc:spChg>
        <pc:picChg chg="mod modCrop">
          <ac:chgData name="Chernov Michael" userId="d704c84609944f9f" providerId="LiveId" clId="{087A8C2C-6DB3-4C07-B354-D8ED05C2C529}" dt="2020-06-18T08:51:45.233" v="1556" actId="1076"/>
          <ac:picMkLst>
            <pc:docMk/>
            <pc:sldMk cId="3514613901" sldId="260"/>
            <ac:picMk id="5" creationId="{3B2F18DB-6EC6-4192-AF75-F7FB3B17322C}"/>
          </ac:picMkLst>
        </pc:picChg>
        <pc:picChg chg="add">
          <ac:chgData name="Chernov Michael" userId="d704c84609944f9f" providerId="LiveId" clId="{087A8C2C-6DB3-4C07-B354-D8ED05C2C529}" dt="2020-06-18T08:50:01.734" v="1510" actId="26606"/>
          <ac:picMkLst>
            <pc:docMk/>
            <pc:sldMk cId="3514613901" sldId="260"/>
            <ac:picMk id="8" creationId="{24F266AD-725B-4A9D-B448-4C000F95CB47}"/>
          </ac:picMkLst>
        </pc:picChg>
      </pc:sldChg>
      <pc:sldChg chg="addSp delSp modSp add mod setBg setClrOvrMap">
        <pc:chgData name="Chernov Michael" userId="d704c84609944f9f" providerId="LiveId" clId="{087A8C2C-6DB3-4C07-B354-D8ED05C2C529}" dt="2020-06-18T09:59:07.760" v="2779" actId="1076"/>
        <pc:sldMkLst>
          <pc:docMk/>
          <pc:sldMk cId="388810198" sldId="261"/>
        </pc:sldMkLst>
        <pc:spChg chg="mod">
          <ac:chgData name="Chernov Michael" userId="d704c84609944f9f" providerId="LiveId" clId="{087A8C2C-6DB3-4C07-B354-D8ED05C2C529}" dt="2020-06-18T09:55:50.668" v="2685" actId="26606"/>
          <ac:spMkLst>
            <pc:docMk/>
            <pc:sldMk cId="388810198" sldId="261"/>
            <ac:spMk id="2" creationId="{8427D2E5-F99A-4BB3-B723-D77EBE91D65A}"/>
          </ac:spMkLst>
        </pc:spChg>
        <pc:spChg chg="add del mod">
          <ac:chgData name="Chernov Michael" userId="d704c84609944f9f" providerId="LiveId" clId="{087A8C2C-6DB3-4C07-B354-D8ED05C2C529}" dt="2020-06-18T09:47:43.404" v="2398" actId="478"/>
          <ac:spMkLst>
            <pc:docMk/>
            <pc:sldMk cId="388810198" sldId="261"/>
            <ac:spMk id="4" creationId="{3C0C1B82-356B-40F2-BCD7-A64DF477F41C}"/>
          </ac:spMkLst>
        </pc:spChg>
        <pc:spChg chg="add del mod">
          <ac:chgData name="Chernov Michael" userId="d704c84609944f9f" providerId="LiveId" clId="{087A8C2C-6DB3-4C07-B354-D8ED05C2C529}" dt="2020-06-18T09:59:07.760" v="2779" actId="1076"/>
          <ac:spMkLst>
            <pc:docMk/>
            <pc:sldMk cId="388810198" sldId="261"/>
            <ac:spMk id="10" creationId="{1D4E2145-2AD6-4199-9C40-5C70B4A624EC}"/>
          </ac:spMkLst>
        </pc:spChg>
        <pc:spChg chg="del">
          <ac:chgData name="Chernov Michael" userId="d704c84609944f9f" providerId="LiveId" clId="{087A8C2C-6DB3-4C07-B354-D8ED05C2C529}" dt="2020-06-18T09:47:36.643" v="2395" actId="478"/>
          <ac:spMkLst>
            <pc:docMk/>
            <pc:sldMk cId="388810198" sldId="261"/>
            <ac:spMk id="12" creationId="{C6DE980B-59C1-4C53-93AE-41A00A11F97D}"/>
          </ac:spMkLst>
        </pc:spChg>
        <pc:spChg chg="del">
          <ac:chgData name="Chernov Michael" userId="d704c84609944f9f" providerId="LiveId" clId="{087A8C2C-6DB3-4C07-B354-D8ED05C2C529}" dt="2020-06-18T09:47:33.570" v="2394" actId="478"/>
          <ac:spMkLst>
            <pc:docMk/>
            <pc:sldMk cId="388810198" sldId="261"/>
            <ac:spMk id="13" creationId="{4354F3AA-E2EC-405F-95F1-8D9693721EAF}"/>
          </ac:spMkLst>
        </pc:spChg>
        <pc:spChg chg="del">
          <ac:chgData name="Chernov Michael" userId="d704c84609944f9f" providerId="LiveId" clId="{087A8C2C-6DB3-4C07-B354-D8ED05C2C529}" dt="2020-06-18T09:47:39.130" v="2396" actId="478"/>
          <ac:spMkLst>
            <pc:docMk/>
            <pc:sldMk cId="388810198" sldId="261"/>
            <ac:spMk id="15" creationId="{63F1346A-0B42-4197-9DD7-E02FA770C9BF}"/>
          </ac:spMkLst>
        </pc:spChg>
        <pc:spChg chg="add del">
          <ac:chgData name="Chernov Michael" userId="d704c84609944f9f" providerId="LiveId" clId="{087A8C2C-6DB3-4C07-B354-D8ED05C2C529}" dt="2020-06-18T09:55:50.668" v="2685" actId="26606"/>
          <ac:spMkLst>
            <pc:docMk/>
            <pc:sldMk cId="388810198" sldId="261"/>
            <ac:spMk id="19" creationId="{E91DC736-0EF8-4F87-9146-EBF1D2EE4D3D}"/>
          </ac:spMkLst>
        </pc:spChg>
        <pc:spChg chg="add del">
          <ac:chgData name="Chernov Michael" userId="d704c84609944f9f" providerId="LiveId" clId="{087A8C2C-6DB3-4C07-B354-D8ED05C2C529}" dt="2020-06-18T09:55:50.668" v="2685" actId="26606"/>
          <ac:spMkLst>
            <pc:docMk/>
            <pc:sldMk cId="388810198" sldId="261"/>
            <ac:spMk id="21" creationId="{097CD68E-23E3-4007-8847-CD0944C4F7BE}"/>
          </ac:spMkLst>
        </pc:spChg>
        <pc:spChg chg="add del">
          <ac:chgData name="Chernov Michael" userId="d704c84609944f9f" providerId="LiveId" clId="{087A8C2C-6DB3-4C07-B354-D8ED05C2C529}" dt="2020-06-18T09:55:50.668" v="2685" actId="26606"/>
          <ac:spMkLst>
            <pc:docMk/>
            <pc:sldMk cId="388810198" sldId="261"/>
            <ac:spMk id="23" creationId="{AF2F604E-43BE-4DC3-B983-E071523364F8}"/>
          </ac:spMkLst>
        </pc:spChg>
        <pc:spChg chg="add del">
          <ac:chgData name="Chernov Michael" userId="d704c84609944f9f" providerId="LiveId" clId="{087A8C2C-6DB3-4C07-B354-D8ED05C2C529}" dt="2020-06-18T09:55:50.668" v="2685" actId="26606"/>
          <ac:spMkLst>
            <pc:docMk/>
            <pc:sldMk cId="388810198" sldId="261"/>
            <ac:spMk id="25" creationId="{08C9B587-E65E-4B52-B37C-ABEBB6E87928}"/>
          </ac:spMkLst>
        </pc:spChg>
        <pc:spChg chg="add del">
          <ac:chgData name="Chernov Michael" userId="d704c84609944f9f" providerId="LiveId" clId="{087A8C2C-6DB3-4C07-B354-D8ED05C2C529}" dt="2020-06-18T09:55:50.668" v="2685" actId="26606"/>
          <ac:spMkLst>
            <pc:docMk/>
            <pc:sldMk cId="388810198" sldId="261"/>
            <ac:spMk id="30" creationId="{8F23F8A3-8FD7-4779-8323-FDC26BE99889}"/>
          </ac:spMkLst>
        </pc:spChg>
        <pc:spChg chg="add del">
          <ac:chgData name="Chernov Michael" userId="d704c84609944f9f" providerId="LiveId" clId="{087A8C2C-6DB3-4C07-B354-D8ED05C2C529}" dt="2020-06-18T09:55:50.668" v="2685" actId="26606"/>
          <ac:spMkLst>
            <pc:docMk/>
            <pc:sldMk cId="388810198" sldId="261"/>
            <ac:spMk id="32" creationId="{F605C4CC-A25C-416F-8333-7CB7DC97D870}"/>
          </ac:spMkLst>
        </pc:spChg>
        <pc:graphicFrameChg chg="del">
          <ac:chgData name="Chernov Michael" userId="d704c84609944f9f" providerId="LiveId" clId="{087A8C2C-6DB3-4C07-B354-D8ED05C2C529}" dt="2020-06-18T09:47:30.675" v="2392" actId="478"/>
          <ac:graphicFrameMkLst>
            <pc:docMk/>
            <pc:sldMk cId="388810198" sldId="261"/>
            <ac:graphicFrameMk id="8" creationId="{2E8C5B43-D9A3-4DF7-8C8D-6E047CB21799}"/>
          </ac:graphicFrameMkLst>
        </pc:graphicFrameChg>
        <pc:graphicFrameChg chg="del">
          <ac:chgData name="Chernov Michael" userId="d704c84609944f9f" providerId="LiveId" clId="{087A8C2C-6DB3-4C07-B354-D8ED05C2C529}" dt="2020-06-18T09:47:32.162" v="2393" actId="478"/>
          <ac:graphicFrameMkLst>
            <pc:docMk/>
            <pc:sldMk cId="388810198" sldId="261"/>
            <ac:graphicFrameMk id="11" creationId="{2561F79C-5A63-4B8A-A3E3-008056CA39B3}"/>
          </ac:graphicFrameMkLst>
        </pc:graphicFrameChg>
        <pc:picChg chg="add mod ord modCrop">
          <ac:chgData name="Chernov Michael" userId="d704c84609944f9f" providerId="LiveId" clId="{087A8C2C-6DB3-4C07-B354-D8ED05C2C529}" dt="2020-06-18T09:55:50.668" v="2685" actId="26606"/>
          <ac:picMkLst>
            <pc:docMk/>
            <pc:sldMk cId="388810198" sldId="261"/>
            <ac:picMk id="14" creationId="{3328A57D-0F04-4501-B0F0-4A64EEF853CD}"/>
          </ac:picMkLst>
        </pc:picChg>
      </pc:sldChg>
      <pc:sldChg chg="addSp delSp modSp add del mod setBg">
        <pc:chgData name="Chernov Michael" userId="d704c84609944f9f" providerId="LiveId" clId="{087A8C2C-6DB3-4C07-B354-D8ED05C2C529}" dt="2020-06-18T08:44:57.700" v="1509" actId="2696"/>
        <pc:sldMkLst>
          <pc:docMk/>
          <pc:sldMk cId="1350862168" sldId="261"/>
        </pc:sldMkLst>
        <pc:spChg chg="mod">
          <ac:chgData name="Chernov Michael" userId="d704c84609944f9f" providerId="LiveId" clId="{087A8C2C-6DB3-4C07-B354-D8ED05C2C529}" dt="2020-06-18T08:44:52.132" v="1508" actId="26606"/>
          <ac:spMkLst>
            <pc:docMk/>
            <pc:sldMk cId="1350862168" sldId="261"/>
            <ac:spMk id="2" creationId="{8427D2E5-F99A-4BB3-B723-D77EBE91D65A}"/>
          </ac:spMkLst>
        </pc:spChg>
        <pc:spChg chg="mod ord">
          <ac:chgData name="Chernov Michael" userId="d704c84609944f9f" providerId="LiveId" clId="{087A8C2C-6DB3-4C07-B354-D8ED05C2C529}" dt="2020-06-18T08:44:52.132" v="1508" actId="26606"/>
          <ac:spMkLst>
            <pc:docMk/>
            <pc:sldMk cId="1350862168" sldId="261"/>
            <ac:spMk id="3" creationId="{92B75D19-BC28-4E10-92B2-D87182E1EA5C}"/>
          </ac:spMkLst>
        </pc:spChg>
        <pc:spChg chg="add del">
          <ac:chgData name="Chernov Michael" userId="d704c84609944f9f" providerId="LiveId" clId="{087A8C2C-6DB3-4C07-B354-D8ED05C2C529}" dt="2020-06-18T08:44:12.226" v="1502" actId="26606"/>
          <ac:spMkLst>
            <pc:docMk/>
            <pc:sldMk cId="1350862168" sldId="261"/>
            <ac:spMk id="15" creationId="{F56F5174-31D9-4DBB-AAB7-A1FD7BDB1352}"/>
          </ac:spMkLst>
        </pc:spChg>
        <pc:spChg chg="add del">
          <ac:chgData name="Chernov Michael" userId="d704c84609944f9f" providerId="LiveId" clId="{087A8C2C-6DB3-4C07-B354-D8ED05C2C529}" dt="2020-06-18T08:44:12.226" v="1502" actId="26606"/>
          <ac:spMkLst>
            <pc:docMk/>
            <pc:sldMk cId="1350862168" sldId="261"/>
            <ac:spMk id="19" creationId="{F9A95BEE-6BB1-4A28-A8E6-A34B2E42EF87}"/>
          </ac:spMkLst>
        </pc:spChg>
        <pc:spChg chg="add">
          <ac:chgData name="Chernov Michael" userId="d704c84609944f9f" providerId="LiveId" clId="{087A8C2C-6DB3-4C07-B354-D8ED05C2C529}" dt="2020-06-18T08:44:52.132" v="1508" actId="26606"/>
          <ac:spMkLst>
            <pc:docMk/>
            <pc:sldMk cId="1350862168" sldId="261"/>
            <ac:spMk id="31" creationId="{F56F5174-31D9-4DBB-AAB7-A1FD7BDB1352}"/>
          </ac:spMkLst>
        </pc:spChg>
        <pc:spChg chg="add">
          <ac:chgData name="Chernov Michael" userId="d704c84609944f9f" providerId="LiveId" clId="{087A8C2C-6DB3-4C07-B354-D8ED05C2C529}" dt="2020-06-18T08:44:52.132" v="1508" actId="26606"/>
          <ac:spMkLst>
            <pc:docMk/>
            <pc:sldMk cId="1350862168" sldId="261"/>
            <ac:spMk id="32" creationId="{F9A95BEE-6BB1-4A28-A8E6-A34B2E42EF87}"/>
          </ac:spMkLst>
        </pc:spChg>
        <pc:picChg chg="mod ord">
          <ac:chgData name="Chernov Michael" userId="d704c84609944f9f" providerId="LiveId" clId="{087A8C2C-6DB3-4C07-B354-D8ED05C2C529}" dt="2020-06-18T08:44:52.132" v="1508" actId="26606"/>
          <ac:picMkLst>
            <pc:docMk/>
            <pc:sldMk cId="1350862168" sldId="261"/>
            <ac:picMk id="5" creationId="{3B2F18DB-6EC6-4192-AF75-F7FB3B17322C}"/>
          </ac:picMkLst>
        </pc:picChg>
        <pc:picChg chg="add del">
          <ac:chgData name="Chernov Michael" userId="d704c84609944f9f" providerId="LiveId" clId="{087A8C2C-6DB3-4C07-B354-D8ED05C2C529}" dt="2020-06-18T08:44:15.036" v="1505" actId="26606"/>
          <ac:picMkLst>
            <pc:docMk/>
            <pc:sldMk cId="1350862168" sldId="261"/>
            <ac:picMk id="10" creationId="{54DDEBDD-D8BD-41A6-8A0D-B00E3768B0F9}"/>
          </ac:picMkLst>
        </pc:picChg>
        <pc:picChg chg="add del">
          <ac:chgData name="Chernov Michael" userId="d704c84609944f9f" providerId="LiveId" clId="{087A8C2C-6DB3-4C07-B354-D8ED05C2C529}" dt="2020-06-18T08:44:12.226" v="1502" actId="26606"/>
          <ac:picMkLst>
            <pc:docMk/>
            <pc:sldMk cId="1350862168" sldId="261"/>
            <ac:picMk id="17" creationId="{AE113210-7872-481A-ADE6-3A05CCAF5EB2}"/>
          </ac:picMkLst>
        </pc:picChg>
        <pc:picChg chg="add del">
          <ac:chgData name="Chernov Michael" userId="d704c84609944f9f" providerId="LiveId" clId="{087A8C2C-6DB3-4C07-B354-D8ED05C2C529}" dt="2020-06-18T08:44:14.919" v="1504" actId="26606"/>
          <ac:picMkLst>
            <pc:docMk/>
            <pc:sldMk cId="1350862168" sldId="261"/>
            <ac:picMk id="21" creationId="{86BA5DB7-BF33-463C-AE3A-DD318F534B53}"/>
          </ac:picMkLst>
        </pc:picChg>
        <pc:picChg chg="add del">
          <ac:chgData name="Chernov Michael" userId="d704c84609944f9f" providerId="LiveId" clId="{087A8C2C-6DB3-4C07-B354-D8ED05C2C529}" dt="2020-06-18T08:44:52.006" v="1507" actId="26606"/>
          <ac:picMkLst>
            <pc:docMk/>
            <pc:sldMk cId="1350862168" sldId="261"/>
            <ac:picMk id="28" creationId="{54DDEBDD-D8BD-41A6-8A0D-B00E3768B0F9}"/>
          </ac:picMkLst>
        </pc:picChg>
        <pc:picChg chg="add">
          <ac:chgData name="Chernov Michael" userId="d704c84609944f9f" providerId="LiveId" clId="{087A8C2C-6DB3-4C07-B354-D8ED05C2C529}" dt="2020-06-18T08:44:52.132" v="1508" actId="26606"/>
          <ac:picMkLst>
            <pc:docMk/>
            <pc:sldMk cId="1350862168" sldId="261"/>
            <ac:picMk id="30" creationId="{AE113210-7872-481A-ADE6-3A05CCAF5EB2}"/>
          </ac:picMkLst>
        </pc:picChg>
        <pc:cxnChg chg="add del">
          <ac:chgData name="Chernov Michael" userId="d704c84609944f9f" providerId="LiveId" clId="{087A8C2C-6DB3-4C07-B354-D8ED05C2C529}" dt="2020-06-18T08:44:52.132" v="1508" actId="26606"/>
          <ac:cxnSpMkLst>
            <pc:docMk/>
            <pc:sldMk cId="1350862168" sldId="261"/>
            <ac:cxnSpMk id="23" creationId="{E4A809D5-3600-46D4-A466-67F2349A54FB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7BA71CB-F656-4690-A055-5563A1F44A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A4B893E-D8BB-4F00-AC55-168E114383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8EF75-BE0B-4373-9884-BE3A835A9B95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E25685D-D410-4F1F-A444-178D854E3A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9EB74A-866E-40CC-9FF5-C071EA5F56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221D5-8950-47D8-9312-482606BD7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4190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C8E53-2FFB-45F1-9B11-49AF3643A90B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8DBA0-2E95-4DDC-9E8C-1DBD196DCE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2848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82B50-061E-40BD-B028-2BEC6FA057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81E916-B1D2-455F-967E-69339755A1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553C1-81EE-4BB8-B562-67E690923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3A53-F076-4934-9C56-40FA8F165244}" type="datetime1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ECCA1-B7ED-4EAF-B934-4FC8A385D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2599E-5742-44D9-80E0-00943F0B5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C5E3C-55D6-4773-B5AB-3EA84D29E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84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BC1C7-B6C3-47CA-9233-58DC7FD0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79C8E0-CE15-4D19-930F-BB73E1B9E4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4F6F6-27D8-461B-956D-B5035D60A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6FBD3-83B3-40AA-A8BB-4DFBAD586467}" type="datetime1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50D95-81C7-42FD-B08B-9330AE358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F13BA-F0D5-4270-A594-860A5A772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C5E3C-55D6-4773-B5AB-3EA84D29E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34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785DDF-5729-4785-8467-60A986D5D7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512809-0553-4C16-A1EB-51869E414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6D841-AD8F-4B46-A237-FDE93FDEA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96C9-F7B9-410E-82FF-8CE28D27B9E9}" type="datetime1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2E11F-8380-47D2-8308-8B7BEC2A0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4A228-C2E6-428D-9252-27E90CF82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C5E3C-55D6-4773-B5AB-3EA84D29E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86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CC90C-B289-4AFA-975D-3F2F3CACF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BBA04-F98A-4772-A280-1E4FF2394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9E102-1591-4E59-94AA-49E57F909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1213-0819-40A4-9B5E-0B953F031D0C}" type="datetime1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295C5-21A1-40A0-8A5C-F6217B0E2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663DE-30C3-47E6-B950-620C3795A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C5E3C-55D6-4773-B5AB-3EA84D29E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51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5786B-9394-4738-B69D-FB516E275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6C5E8D-9917-4473-A214-7DD5CFAF0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CECF3-2921-4F1C-8E34-3FFCFAEA6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0F29C-EAB4-4AE0-901B-59189CC0208E}" type="datetime1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D0BBA-ACDC-479C-8082-9DE645328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61B63-6872-4731-A1B8-A9C80EBBD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C5E3C-55D6-4773-B5AB-3EA84D29E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27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4911E-3ED3-4D3A-960D-F7487A6DF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140EC-7E37-4D0B-A829-2F896A167B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5A87FC-66CD-4A4F-ABFA-FC54D4784D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FF0046-D956-4509-AEE7-AF074208E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858F2-5577-4AF3-B907-A2EFDC971FAA}" type="datetime1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F615D3-90E0-4CCD-8BBF-1C92AE4DC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9B5E3-7B53-402D-BA8E-923F2B01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C5E3C-55D6-4773-B5AB-3EA84D29E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72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2BE2D-FF9D-4C9F-A310-D17A0097A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D715C6-4304-4B88-B3EB-20CF7479E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910C9C-8FC5-4F2C-87F5-BD6DC15810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28357E-017E-4974-9EDB-41FD556818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743717-1DD9-48EC-8A51-45F68BE66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B17F7A-AB6E-4DED-ABBB-DBD70ED91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4CFCE-2E6D-4A85-97FB-3E4A4656DA02}" type="datetime1">
              <a:rPr lang="en-US" smtClean="0"/>
              <a:t>7/6/2020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BB49C9-1040-49F5-ABD7-3117BACA7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07BEEE-9D22-4E9D-94DC-AE5E1A2FF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C5E3C-55D6-4773-B5AB-3EA84D29E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4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EAE44-D9FA-4399-92CA-8603DF588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944528-11E7-476B-A1E4-BD4B8D559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18192-CA8D-43CF-AE53-41CD91587E76}" type="datetime1">
              <a:rPr lang="en-US" smtClean="0"/>
              <a:t>7/6/2020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D6696A-3850-4F36-81C7-9459D089D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249CB2-D3B3-4296-A975-75B4210E4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C5E3C-55D6-4773-B5AB-3EA84D29E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25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6CD688-4D48-43DF-914F-53F41C6D3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C2220-0778-4D52-9628-5EAE2B6A0668}" type="datetime1">
              <a:rPr lang="en-US" smtClean="0"/>
              <a:t>7/6/2020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3883B4-B78F-4857-B03D-E32A438C5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1001DB-720E-4CAF-AB26-33C31FED9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C5E3C-55D6-4773-B5AB-3EA84D29E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48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27069-40C0-4F12-A4B5-30EB7C7EA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B3DC0-6565-4CE6-BA8B-6A561E255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18FCDD-B4CB-4CF6-8FDD-4B1E162629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5F79D1-EB3A-479D-A414-8655845B4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F587-4A73-408B-BF01-0A871514972C}" type="datetime1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761119-C016-41F5-90D1-35FF321CE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F5E480-9303-4964-8426-2D52152A0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C5E3C-55D6-4773-B5AB-3EA84D29E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84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73F1A-4C33-487E-A383-07D06127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D20BF0-1F3E-47C8-B3BD-E7430D4492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9FA294-F315-41FA-A635-7FD919168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CF556B-44FA-4F92-AD16-4E4169F7E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7505-6F14-4487-8EB7-BD68989B3418}" type="datetime1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8A4A6-FA5B-4E4E-BFF9-128290908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12150A-6AF7-4E1A-984A-F13871F88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C5E3C-55D6-4773-B5AB-3EA84D29E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1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C6D3AF-990A-49C4-94D7-F1893770B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4A3C70-9AA5-41B6-A6B1-6838AD7E7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B1746-2133-4939-A837-7CA10C51C3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AC651-1F74-44A1-BCF8-23169FB066D9}" type="datetime1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ACB1A-6758-4CD8-B453-F15CA45224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C15B1-7FD3-40DA-8CC6-FA27FBFC2E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C5E3C-55D6-4773-B5AB-3EA84D29E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67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ilway.lv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7D2E5-F99A-4BB3-B723-D77EBE91D6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465" y="2514600"/>
            <a:ext cx="5880682" cy="227647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br>
              <a:rPr lang="lv-LV" sz="3200" dirty="0">
                <a:latin typeface="Avenir Next LT Pro" panose="020B0504020202020204" pitchFamily="34" charset="0"/>
              </a:rPr>
            </a:br>
            <a:r>
              <a:rPr lang="lv-LV" sz="3200" dirty="0">
                <a:latin typeface="Avenir Next LT Pro" panose="020B0504020202020204" pitchFamily="34" charset="0"/>
              </a:rPr>
              <a:t>TANK-CONTAINERS FORWARDING </a:t>
            </a:r>
            <a:br>
              <a:rPr lang="lv-LV" sz="3200" dirty="0">
                <a:latin typeface="Avenir Next LT Pro" panose="020B0504020202020204" pitchFamily="34" charset="0"/>
              </a:rPr>
            </a:br>
            <a:r>
              <a:rPr lang="lv-LV" sz="3200" dirty="0">
                <a:latin typeface="Avenir Next LT Pro" panose="020B0504020202020204" pitchFamily="34" charset="0"/>
              </a:rPr>
              <a:t>BY RAILWAY</a:t>
            </a:r>
            <a:endParaRPr lang="en-US" sz="3200" dirty="0">
              <a:latin typeface="Avenir Next LT Pro" panose="020B05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B75D19-BC28-4E10-92B2-D87182E1EA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18" y="6172200"/>
            <a:ext cx="5581476" cy="436228"/>
          </a:xfrm>
        </p:spPr>
        <p:txBody>
          <a:bodyPr/>
          <a:lstStyle/>
          <a:p>
            <a:r>
              <a:rPr lang="lv-LV" dirty="0" err="1">
                <a:latin typeface="Avenir Next LT Pro" panose="020B0504020202020204" pitchFamily="34" charset="0"/>
              </a:rPr>
              <a:t>Riga</a:t>
            </a:r>
            <a:r>
              <a:rPr lang="lv-LV" dirty="0">
                <a:latin typeface="Avenir Next LT Pro" panose="020B0504020202020204" pitchFamily="34" charset="0"/>
              </a:rPr>
              <a:t>, Latvia</a:t>
            </a:r>
            <a:endParaRPr lang="en-US" dirty="0">
              <a:latin typeface="Avenir Next LT Pro" panose="020B0504020202020204" pitchFamily="34" charset="0"/>
            </a:endParaRPr>
          </a:p>
        </p:txBody>
      </p:sp>
      <p:pic>
        <p:nvPicPr>
          <p:cNvPr id="7" name="Picture 6" descr="A close up of a box&#10;&#10;Description automatically generated">
            <a:extLst>
              <a:ext uri="{FF2B5EF4-FFF2-40B4-BE49-F238E27FC236}">
                <a16:creationId xmlns:a16="http://schemas.microsoft.com/office/drawing/2014/main" id="{0362F9A3-2B0A-414D-AD3F-C862BB48BE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007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effectLst/>
        </p:spPr>
      </p:pic>
      <p:pic>
        <p:nvPicPr>
          <p:cNvPr id="9" name="Picture 8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C5A58CA5-2556-49A1-A993-AB717ED9587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14" y="933963"/>
            <a:ext cx="2227476" cy="100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150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7D2E5-F99A-4BB3-B723-D77EBE91D6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318" y="171450"/>
            <a:ext cx="5880682" cy="67627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br>
              <a:rPr lang="lv-LV" sz="3200" dirty="0">
                <a:latin typeface="Avenir Next LT Pro" panose="020B0504020202020204" pitchFamily="34" charset="0"/>
              </a:rPr>
            </a:br>
            <a:r>
              <a:rPr lang="lv-LV" sz="3200" dirty="0">
                <a:latin typeface="Avenir Next LT Pro" panose="020B0504020202020204" pitchFamily="34" charset="0"/>
              </a:rPr>
              <a:t>SERVICES</a:t>
            </a:r>
            <a:endParaRPr lang="en-US" sz="3200" dirty="0">
              <a:latin typeface="Avenir Next LT Pro" panose="020B05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B75D19-BC28-4E10-92B2-D87182E1EA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350" y="962025"/>
            <a:ext cx="4848225" cy="5781675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GB" sz="1400" dirty="0">
                <a:latin typeface="Avenir Next LT Pro" panose="020B0504020202020204" pitchFamily="34" charset="0"/>
              </a:rPr>
              <a:t>«Railway Logistics Service» provides full service of transportation by railway of various liquids in tank-containers to Russia, Central Asia countries, Azerbaijan, Belarus and Ukraine.</a:t>
            </a:r>
          </a:p>
          <a:p>
            <a:pPr algn="just">
              <a:lnSpc>
                <a:spcPct val="100000"/>
              </a:lnSpc>
            </a:pPr>
            <a:r>
              <a:rPr lang="en-GB" sz="1400" u="sng" dirty="0">
                <a:latin typeface="Avenir Next LT Pro" panose="020B0504020202020204" pitchFamily="34" charset="0"/>
              </a:rPr>
              <a:t>Our services includes:</a:t>
            </a:r>
          </a:p>
          <a:p>
            <a:pPr marL="285750" indent="-285750" algn="just">
              <a:lnSpc>
                <a:spcPct val="100000"/>
              </a:lnSpc>
              <a:buFontTx/>
              <a:buChar char="-"/>
            </a:pPr>
            <a:r>
              <a:rPr lang="en-GB" sz="1400" dirty="0">
                <a:latin typeface="Avenir Next LT Pro" panose="020B0504020202020204" pitchFamily="34" charset="0"/>
              </a:rPr>
              <a:t>Forwarding in Riga</a:t>
            </a:r>
          </a:p>
          <a:p>
            <a:pPr marL="285750" indent="-285750" algn="just">
              <a:lnSpc>
                <a:spcPct val="100000"/>
              </a:lnSpc>
              <a:buFontTx/>
              <a:buChar char="-"/>
            </a:pPr>
            <a:r>
              <a:rPr lang="en-GB" sz="1400" dirty="0">
                <a:latin typeface="Avenir Next LT Pro" panose="020B0504020202020204" pitchFamily="34" charset="0"/>
              </a:rPr>
              <a:t>Railway &amp; customs formalities</a:t>
            </a:r>
          </a:p>
          <a:p>
            <a:pPr marL="285750" indent="-285750" algn="just">
              <a:lnSpc>
                <a:spcPct val="100000"/>
              </a:lnSpc>
              <a:buFontTx/>
              <a:buChar char="-"/>
            </a:pPr>
            <a:r>
              <a:rPr lang="en-GB" sz="1400" dirty="0">
                <a:latin typeface="Avenir Next LT Pro" panose="020B0504020202020204" pitchFamily="34" charset="0"/>
              </a:rPr>
              <a:t>Railcar supply</a:t>
            </a:r>
          </a:p>
          <a:p>
            <a:pPr marL="285750" indent="-285750" algn="just">
              <a:lnSpc>
                <a:spcPct val="100000"/>
              </a:lnSpc>
              <a:buFontTx/>
              <a:buChar char="-"/>
            </a:pPr>
            <a:r>
              <a:rPr lang="en-GB" sz="1400" dirty="0">
                <a:latin typeface="Avenir Next LT Pro" panose="020B0504020202020204" pitchFamily="34" charset="0"/>
              </a:rPr>
              <a:t>Rail tariff payment till a destination and return</a:t>
            </a:r>
          </a:p>
          <a:p>
            <a:pPr marL="285750" indent="-285750" algn="just">
              <a:lnSpc>
                <a:spcPct val="100000"/>
              </a:lnSpc>
              <a:buFontTx/>
              <a:buChar char="-"/>
            </a:pPr>
            <a:r>
              <a:rPr lang="en-GB" sz="1400" dirty="0">
                <a:latin typeface="Avenir Next LT Pro" panose="020B0504020202020204" pitchFamily="34" charset="0"/>
              </a:rPr>
              <a:t>Sea freight</a:t>
            </a:r>
          </a:p>
          <a:p>
            <a:pPr marL="285750" indent="-285750" algn="just">
              <a:lnSpc>
                <a:spcPct val="100000"/>
              </a:lnSpc>
              <a:buFontTx/>
              <a:buChar char="-"/>
            </a:pPr>
            <a:r>
              <a:rPr lang="en-GB" sz="1400" dirty="0">
                <a:latin typeface="Avenir Next LT Pro" panose="020B0504020202020204" pitchFamily="34" charset="0"/>
              </a:rPr>
              <a:t>Cleaning (if needed)</a:t>
            </a:r>
          </a:p>
          <a:p>
            <a:pPr algn="just">
              <a:lnSpc>
                <a:spcPct val="100000"/>
              </a:lnSpc>
            </a:pPr>
            <a:r>
              <a:rPr lang="en-GB" sz="1400" u="sng" dirty="0">
                <a:latin typeface="Avenir Next LT Pro" panose="020B0504020202020204" pitchFamily="34" charset="0"/>
              </a:rPr>
              <a:t>We offer both import and export transportation:</a:t>
            </a:r>
          </a:p>
          <a:p>
            <a:pPr marL="285750" indent="-285750" algn="just">
              <a:lnSpc>
                <a:spcPct val="100000"/>
              </a:lnSpc>
              <a:buFontTx/>
              <a:buChar char="-"/>
            </a:pPr>
            <a:r>
              <a:rPr lang="en-GB" sz="1400" dirty="0">
                <a:latin typeface="Avenir Next LT Pro" panose="020B0504020202020204" pitchFamily="34" charset="0"/>
              </a:rPr>
              <a:t>Roundtrips with empty return of containers to an owner</a:t>
            </a:r>
          </a:p>
          <a:p>
            <a:pPr marL="285750" indent="-285750" algn="just">
              <a:lnSpc>
                <a:spcPct val="100000"/>
              </a:lnSpc>
              <a:buFontTx/>
              <a:buChar char="-"/>
            </a:pPr>
            <a:r>
              <a:rPr lang="en-GB" sz="1400" dirty="0">
                <a:latin typeface="Avenir Next LT Pro" panose="020B0504020202020204" pitchFamily="34" charset="0"/>
              </a:rPr>
              <a:t>One-way shipments to a destination</a:t>
            </a:r>
          </a:p>
          <a:p>
            <a:pPr marL="285750" indent="-285750" algn="just">
              <a:lnSpc>
                <a:spcPct val="100000"/>
              </a:lnSpc>
              <a:buFontTx/>
              <a:buChar char="-"/>
            </a:pPr>
            <a:r>
              <a:rPr lang="en-GB" sz="1400" dirty="0">
                <a:latin typeface="Avenir Next LT Pro" panose="020B0504020202020204" pitchFamily="34" charset="0"/>
              </a:rPr>
              <a:t>Supply of empty containers to a loading place with loaded containers delivery to Riga</a:t>
            </a:r>
          </a:p>
        </p:txBody>
      </p:sp>
      <p:pic>
        <p:nvPicPr>
          <p:cNvPr id="5" name="Picture 4" descr="A picture containing outdoor, transport, truck, train&#10;&#10;Description automatically generated">
            <a:extLst>
              <a:ext uri="{FF2B5EF4-FFF2-40B4-BE49-F238E27FC236}">
                <a16:creationId xmlns:a16="http://schemas.microsoft.com/office/drawing/2014/main" id="{3B2F18DB-6EC6-4192-AF75-F7FB3B1732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62" r="7717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effectLst/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2BCF57A6-48AF-4EA0-A443-4AC1A00BD094}"/>
              </a:ext>
            </a:extLst>
          </p:cNvPr>
          <p:cNvSpPr txBox="1">
            <a:spLocks/>
          </p:cNvSpPr>
          <p:nvPr/>
        </p:nvSpPr>
        <p:spPr>
          <a:xfrm>
            <a:off x="6829425" y="2876550"/>
            <a:ext cx="4848225" cy="1104900"/>
          </a:xfrm>
          <a:prstGeom prst="rect">
            <a:avLst/>
          </a:prstGeom>
          <a:solidFill>
            <a:srgbClr val="F8CBAD">
              <a:alpha val="80000"/>
            </a:srgbClr>
          </a:solidFill>
          <a:effectLst>
            <a:softEdge rad="3175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1600" dirty="0">
                <a:latin typeface="Avenir Next LT Pro" panose="020B0504020202020204" pitchFamily="34" charset="0"/>
              </a:rPr>
              <a:t>Chemicals (hazardous or non-hazardous)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1600" dirty="0">
                <a:latin typeface="Avenir Next LT Pro" panose="020B0504020202020204" pitchFamily="34" charset="0"/>
              </a:rPr>
              <a:t>Foodstuff liquids (beverages, alcohol, etc)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1600" dirty="0">
                <a:latin typeface="Avenir Next LT Pro" panose="020B0504020202020204" pitchFamily="34" charset="0"/>
              </a:rPr>
              <a:t>Oil products</a:t>
            </a:r>
          </a:p>
        </p:txBody>
      </p:sp>
    </p:spTree>
    <p:extLst>
      <p:ext uri="{BB962C8B-B14F-4D97-AF65-F5344CB8AC3E}">
        <p14:creationId xmlns:p14="http://schemas.microsoft.com/office/powerpoint/2010/main" val="1368398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7D2E5-F99A-4BB3-B723-D77EBE91D6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318" y="171450"/>
            <a:ext cx="5880682" cy="67627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br>
              <a:rPr lang="lv-LV" sz="3200" dirty="0">
                <a:latin typeface="Avenir Next LT Pro" panose="020B0504020202020204" pitchFamily="34" charset="0"/>
              </a:rPr>
            </a:br>
            <a:r>
              <a:rPr lang="lv-LV" sz="3200" dirty="0">
                <a:latin typeface="Avenir Next LT Pro" panose="020B0504020202020204" pitchFamily="34" charset="0"/>
              </a:rPr>
              <a:t>TYPES OF CONTAINERS</a:t>
            </a:r>
            <a:endParaRPr lang="en-US" sz="3200" dirty="0">
              <a:latin typeface="Avenir Next LT Pro" panose="020B05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B75D19-BC28-4E10-92B2-D87182E1EA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350" y="1369985"/>
            <a:ext cx="5175249" cy="790575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lv-LV" sz="1800" dirty="0">
                <a:latin typeface="Avenir Next LT Pro" panose="020B0504020202020204" pitchFamily="34" charset="0"/>
              </a:rPr>
              <a:t>It </a:t>
            </a:r>
            <a:r>
              <a:rPr lang="lv-LV" sz="1800" dirty="0" err="1">
                <a:latin typeface="Avenir Next LT Pro" panose="020B0504020202020204" pitchFamily="34" charset="0"/>
              </a:rPr>
              <a:t>is</a:t>
            </a:r>
            <a:r>
              <a:rPr lang="lv-LV" sz="1800" dirty="0">
                <a:latin typeface="Avenir Next LT Pro" panose="020B0504020202020204" pitchFamily="34" charset="0"/>
              </a:rPr>
              <a:t> </a:t>
            </a:r>
            <a:r>
              <a:rPr lang="lv-LV" sz="1800" dirty="0" err="1">
                <a:latin typeface="Avenir Next LT Pro" panose="020B0504020202020204" pitchFamily="34" charset="0"/>
              </a:rPr>
              <a:t>possible</a:t>
            </a:r>
            <a:r>
              <a:rPr lang="lv-LV" sz="1800" dirty="0">
                <a:latin typeface="Avenir Next LT Pro" panose="020B0504020202020204" pitchFamily="34" charset="0"/>
              </a:rPr>
              <a:t> to transport </a:t>
            </a:r>
            <a:r>
              <a:rPr lang="lv-LV" sz="1800" dirty="0" err="1">
                <a:latin typeface="Avenir Next LT Pro" panose="020B0504020202020204" pitchFamily="34" charset="0"/>
              </a:rPr>
              <a:t>following</a:t>
            </a:r>
            <a:r>
              <a:rPr lang="lv-LV" sz="1800" dirty="0">
                <a:latin typeface="Avenir Next LT Pro" panose="020B0504020202020204" pitchFamily="34" charset="0"/>
              </a:rPr>
              <a:t> </a:t>
            </a:r>
            <a:r>
              <a:rPr lang="lv-LV" sz="1800" dirty="0" err="1">
                <a:latin typeface="Avenir Next LT Pro" panose="020B0504020202020204" pitchFamily="34" charset="0"/>
              </a:rPr>
              <a:t>types</a:t>
            </a:r>
            <a:r>
              <a:rPr lang="lv-LV" sz="1800" dirty="0">
                <a:latin typeface="Avenir Next LT Pro" panose="020B0504020202020204" pitchFamily="34" charset="0"/>
              </a:rPr>
              <a:t> </a:t>
            </a:r>
            <a:r>
              <a:rPr lang="lv-LV" sz="1800" dirty="0" err="1">
                <a:latin typeface="Avenir Next LT Pro" panose="020B0504020202020204" pitchFamily="34" charset="0"/>
              </a:rPr>
              <a:t>of</a:t>
            </a:r>
            <a:r>
              <a:rPr lang="lv-LV" sz="1800" dirty="0">
                <a:latin typeface="Avenir Next LT Pro" panose="020B0504020202020204" pitchFamily="34" charset="0"/>
              </a:rPr>
              <a:t> tank-</a:t>
            </a:r>
            <a:r>
              <a:rPr lang="lv-LV" sz="1800" dirty="0" err="1">
                <a:latin typeface="Avenir Next LT Pro" panose="020B0504020202020204" pitchFamily="34" charset="0"/>
              </a:rPr>
              <a:t>containers</a:t>
            </a:r>
            <a:r>
              <a:rPr lang="lv-LV" sz="1800" dirty="0">
                <a:latin typeface="Avenir Next LT Pro" panose="020B0504020202020204" pitchFamily="34" charset="0"/>
              </a:rPr>
              <a:t> </a:t>
            </a:r>
            <a:r>
              <a:rPr lang="lv-LV" sz="1800" dirty="0" err="1">
                <a:latin typeface="Avenir Next LT Pro" panose="020B0504020202020204" pitchFamily="34" charset="0"/>
              </a:rPr>
              <a:t>by</a:t>
            </a:r>
            <a:r>
              <a:rPr lang="lv-LV" sz="1800" dirty="0">
                <a:latin typeface="Avenir Next LT Pro" panose="020B0504020202020204" pitchFamily="34" charset="0"/>
              </a:rPr>
              <a:t> </a:t>
            </a:r>
            <a:r>
              <a:rPr lang="lv-LV" sz="1800" dirty="0" err="1">
                <a:latin typeface="Avenir Next LT Pro" panose="020B0504020202020204" pitchFamily="34" charset="0"/>
              </a:rPr>
              <a:t>railway</a:t>
            </a:r>
            <a:r>
              <a:rPr lang="lv-LV" sz="1800" dirty="0">
                <a:latin typeface="Avenir Next LT Pro" panose="020B0504020202020204" pitchFamily="34" charset="0"/>
              </a:rPr>
              <a:t> :</a:t>
            </a:r>
            <a:endParaRPr lang="en-GB" sz="1800" dirty="0">
              <a:latin typeface="Avenir Next LT Pro" panose="020B05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2F18DB-6EC6-4192-AF75-F7FB3B1732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5" r="20205"/>
          <a:stretch/>
        </p:blipFill>
        <p:spPr>
          <a:xfrm>
            <a:off x="6095999" y="-8997"/>
            <a:ext cx="6096001" cy="6866997"/>
          </a:xfrm>
          <a:prstGeom prst="rect">
            <a:avLst/>
          </a:prstGeom>
          <a:effectLst/>
        </p:spPr>
      </p:pic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57174535-887A-4375-A2BB-09252B49CA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873723"/>
              </p:ext>
            </p:extLst>
          </p:nvPr>
        </p:nvGraphicFramePr>
        <p:xfrm>
          <a:off x="1861846" y="2682821"/>
          <a:ext cx="2587625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87625">
                  <a:extLst>
                    <a:ext uri="{9D8B030D-6E8A-4147-A177-3AD203B41FA5}">
                      <a16:colId xmlns:a16="http://schemas.microsoft.com/office/drawing/2014/main" val="20262097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dirty="0" err="1"/>
                        <a:t>Type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443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20’ Tank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692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23’ </a:t>
                      </a:r>
                      <a:r>
                        <a:rPr lang="lv-LV" dirty="0" err="1"/>
                        <a:t>Swap-body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252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30’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922018"/>
                  </a:ext>
                </a:extLst>
              </a:tr>
            </a:tbl>
          </a:graphicData>
        </a:graphic>
      </p:graphicFrame>
      <p:sp>
        <p:nvSpPr>
          <p:cNvPr id="8" name="Subtitle 2">
            <a:extLst>
              <a:ext uri="{FF2B5EF4-FFF2-40B4-BE49-F238E27FC236}">
                <a16:creationId xmlns:a16="http://schemas.microsoft.com/office/drawing/2014/main" id="{62934DE4-3599-48E5-BDB2-AF6C26DA8C8F}"/>
              </a:ext>
            </a:extLst>
          </p:cNvPr>
          <p:cNvSpPr txBox="1">
            <a:spLocks/>
          </p:cNvSpPr>
          <p:nvPr/>
        </p:nvSpPr>
        <p:spPr>
          <a:xfrm>
            <a:off x="514350" y="4697440"/>
            <a:ext cx="5175250" cy="790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lv-LV" sz="1800" dirty="0">
                <a:latin typeface="Avenir Next LT Pro" panose="020B0504020202020204" pitchFamily="34" charset="0"/>
              </a:rPr>
              <a:t>A </a:t>
            </a:r>
            <a:r>
              <a:rPr lang="lv-LV" sz="1800" dirty="0" err="1">
                <a:latin typeface="Avenir Next LT Pro" panose="020B0504020202020204" pitchFamily="34" charset="0"/>
              </a:rPr>
              <a:t>shipment</a:t>
            </a:r>
            <a:r>
              <a:rPr lang="lv-LV" sz="1800" dirty="0">
                <a:latin typeface="Avenir Next LT Pro" panose="020B0504020202020204" pitchFamily="34" charset="0"/>
              </a:rPr>
              <a:t> </a:t>
            </a:r>
            <a:r>
              <a:rPr lang="lv-LV" sz="1800" dirty="0" err="1">
                <a:latin typeface="Avenir Next LT Pro" panose="020B0504020202020204" pitchFamily="34" charset="0"/>
              </a:rPr>
              <a:t>can</a:t>
            </a:r>
            <a:r>
              <a:rPr lang="lv-LV" sz="1800" dirty="0">
                <a:latin typeface="Avenir Next LT Pro" panose="020B0504020202020204" pitchFamily="34" charset="0"/>
              </a:rPr>
              <a:t> </a:t>
            </a:r>
            <a:r>
              <a:rPr lang="lv-LV" sz="1800" dirty="0" err="1">
                <a:latin typeface="Avenir Next LT Pro" panose="020B0504020202020204" pitchFamily="34" charset="0"/>
              </a:rPr>
              <a:t>performed</a:t>
            </a:r>
            <a:r>
              <a:rPr lang="lv-LV" sz="1800" dirty="0">
                <a:latin typeface="Avenir Next LT Pro" panose="020B0504020202020204" pitchFamily="34" charset="0"/>
              </a:rPr>
              <a:t> </a:t>
            </a:r>
            <a:r>
              <a:rPr lang="lv-LV" sz="1800" dirty="0" err="1">
                <a:latin typeface="Avenir Next LT Pro" panose="020B0504020202020204" pitchFamily="34" charset="0"/>
              </a:rPr>
              <a:t>for</a:t>
            </a:r>
            <a:r>
              <a:rPr lang="lv-LV" sz="1800" dirty="0">
                <a:latin typeface="Avenir Next LT Pro" panose="020B0504020202020204" pitchFamily="34" charset="0"/>
              </a:rPr>
              <a:t> </a:t>
            </a:r>
            <a:r>
              <a:rPr lang="lv-LV" sz="1800" dirty="0" err="1">
                <a:latin typeface="Avenir Next LT Pro" panose="020B0504020202020204" pitchFamily="34" charset="0"/>
              </a:rPr>
              <a:t>pared</a:t>
            </a:r>
            <a:r>
              <a:rPr lang="lv-LV" sz="1800" dirty="0">
                <a:latin typeface="Avenir Next LT Pro" panose="020B0504020202020204" pitchFamily="34" charset="0"/>
              </a:rPr>
              <a:t> </a:t>
            </a:r>
            <a:r>
              <a:rPr lang="lv-LV" sz="1800" dirty="0" err="1">
                <a:latin typeface="Avenir Next LT Pro" panose="020B0504020202020204" pitchFamily="34" charset="0"/>
              </a:rPr>
              <a:t>containers</a:t>
            </a:r>
            <a:r>
              <a:rPr lang="lv-LV" sz="1800" dirty="0">
                <a:latin typeface="Avenir Next LT Pro" panose="020B0504020202020204" pitchFamily="34" charset="0"/>
              </a:rPr>
              <a:t> </a:t>
            </a:r>
            <a:r>
              <a:rPr lang="lv-LV" sz="1800" dirty="0" err="1">
                <a:latin typeface="Avenir Next LT Pro" panose="020B0504020202020204" pitchFamily="34" charset="0"/>
              </a:rPr>
              <a:t>or</a:t>
            </a:r>
            <a:r>
              <a:rPr lang="lv-LV" sz="1800" dirty="0">
                <a:latin typeface="Avenir Next LT Pro" panose="020B0504020202020204" pitchFamily="34" charset="0"/>
              </a:rPr>
              <a:t> </a:t>
            </a:r>
            <a:r>
              <a:rPr lang="lv-LV" sz="1800" dirty="0" err="1">
                <a:latin typeface="Avenir Next LT Pro" panose="020B0504020202020204" pitchFamily="34" charset="0"/>
              </a:rPr>
              <a:t>as</a:t>
            </a:r>
            <a:r>
              <a:rPr lang="lv-LV" sz="1800" dirty="0">
                <a:latin typeface="Avenir Next LT Pro" panose="020B0504020202020204" pitchFamily="34" charset="0"/>
              </a:rPr>
              <a:t> a </a:t>
            </a:r>
            <a:r>
              <a:rPr lang="lv-LV" sz="1800" dirty="0" err="1">
                <a:latin typeface="Avenir Next LT Pro" panose="020B0504020202020204" pitchFamily="34" charset="0"/>
              </a:rPr>
              <a:t>single</a:t>
            </a:r>
            <a:r>
              <a:rPr lang="lv-LV" sz="1800" dirty="0">
                <a:latin typeface="Avenir Next LT Pro" panose="020B0504020202020204" pitchFamily="34" charset="0"/>
              </a:rPr>
              <a:t> </a:t>
            </a:r>
            <a:r>
              <a:rPr lang="lv-LV" sz="1800" dirty="0" err="1">
                <a:latin typeface="Avenir Next LT Pro" panose="020B0504020202020204" pitchFamily="34" charset="0"/>
              </a:rPr>
              <a:t>container</a:t>
            </a:r>
            <a:r>
              <a:rPr lang="lv-LV" sz="1800" dirty="0">
                <a:latin typeface="Avenir Next LT Pro" panose="020B0504020202020204" pitchFamily="34" charset="0"/>
              </a:rPr>
              <a:t> </a:t>
            </a:r>
            <a:r>
              <a:rPr lang="lv-LV" sz="1800" dirty="0" err="1">
                <a:latin typeface="Avenir Next LT Pro" panose="020B0504020202020204" pitchFamily="34" charset="0"/>
              </a:rPr>
              <a:t>shipment</a:t>
            </a:r>
            <a:r>
              <a:rPr lang="lv-LV" sz="1800" dirty="0">
                <a:latin typeface="Avenir Next LT Pro" panose="020B0504020202020204" pitchFamily="34" charset="0"/>
              </a:rPr>
              <a:t>.</a:t>
            </a:r>
            <a:endParaRPr lang="en-GB" sz="1800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845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7D2E5-F99A-4BB3-B723-D77EBE91D6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318" y="171450"/>
            <a:ext cx="5880682" cy="67627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br>
              <a:rPr lang="lv-LV" sz="3200">
                <a:latin typeface="Avenir Next LT Pro" panose="020B0504020202020204" pitchFamily="34" charset="0"/>
              </a:rPr>
            </a:br>
            <a:r>
              <a:rPr lang="lv-LV" sz="3200">
                <a:latin typeface="Avenir Next LT Pro" panose="020B0504020202020204" pitchFamily="34" charset="0"/>
              </a:rPr>
              <a:t>BENEFITS</a:t>
            </a:r>
            <a:endParaRPr lang="en-US" sz="3200" dirty="0">
              <a:latin typeface="Avenir Next LT Pro" panose="020B05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B75D19-BC28-4E10-92B2-D87182E1EA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3325" y="856248"/>
            <a:ext cx="4924668" cy="5838824"/>
          </a:xfrm>
        </p:spPr>
        <p:txBody>
          <a:bodyPr>
            <a:normAutofit/>
          </a:bodyPr>
          <a:lstStyle/>
          <a:p>
            <a:pPr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en-GB" sz="2000" dirty="0">
                <a:latin typeface="Avenir Next LT Pro" panose="020B0504020202020204" pitchFamily="34" charset="0"/>
              </a:rPr>
              <a:t>Low tariffs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tabLst>
                <a:tab pos="269875" algn="l"/>
              </a:tabLst>
            </a:pPr>
            <a:r>
              <a:rPr lang="en-GB" sz="1200" dirty="0">
                <a:latin typeface="Avenir Next LT Pro" panose="020B0504020202020204" pitchFamily="34" charset="0"/>
              </a:rPr>
              <a:t>	</a:t>
            </a:r>
            <a:r>
              <a:rPr lang="en-GB" sz="1200" dirty="0">
                <a:solidFill>
                  <a:schemeClr val="accent2">
                    <a:lumMod val="75000"/>
                  </a:schemeClr>
                </a:solidFill>
                <a:latin typeface="Avenir Next LT Pro" panose="020B0504020202020204" pitchFamily="34" charset="0"/>
              </a:rPr>
              <a:t>Delivery by railway is cheaper than by trucks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tabLst>
                <a:tab pos="269875" algn="l"/>
              </a:tabLst>
            </a:pP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  <a:latin typeface="Avenir Next LT Pro" panose="020B0504020202020204" pitchFamily="34" charset="0"/>
            </a:endParaRPr>
          </a:p>
          <a:p>
            <a:pPr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en-GB" sz="2000" dirty="0">
                <a:latin typeface="Avenir Next LT Pro" panose="020B0504020202020204" pitchFamily="34" charset="0"/>
              </a:rPr>
              <a:t>Empty return of containers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tabLst>
                <a:tab pos="269875" algn="l"/>
              </a:tabLst>
            </a:pPr>
            <a:r>
              <a:rPr lang="en-GB" sz="1200" dirty="0">
                <a:latin typeface="Avenir Next LT Pro" panose="020B0504020202020204" pitchFamily="34" charset="0"/>
              </a:rPr>
              <a:t>	</a:t>
            </a:r>
            <a:r>
              <a:rPr lang="en-GB" sz="1200" dirty="0">
                <a:solidFill>
                  <a:schemeClr val="accent2">
                    <a:lumMod val="75000"/>
                  </a:schemeClr>
                </a:solidFill>
                <a:latin typeface="Avenir Next LT Pro" panose="020B0504020202020204" pitchFamily="34" charset="0"/>
              </a:rPr>
              <a:t>Possibility to return empty equipment to the owner’s depot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tabLst>
                <a:tab pos="269875" algn="l"/>
              </a:tabLst>
            </a:pPr>
            <a:endParaRPr lang="en-GB" sz="1200" dirty="0">
              <a:solidFill>
                <a:schemeClr val="accent2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pPr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en-GB" sz="2000" dirty="0">
                <a:latin typeface="Avenir Next LT Pro" panose="020B0504020202020204" pitchFamily="34" charset="0"/>
              </a:rPr>
              <a:t>No dangerous goods surcharge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tabLst>
                <a:tab pos="269875" algn="l"/>
              </a:tabLst>
            </a:pPr>
            <a:r>
              <a:rPr lang="en-GB" sz="1200" dirty="0">
                <a:solidFill>
                  <a:schemeClr val="accent2">
                    <a:lumMod val="75000"/>
                  </a:schemeClr>
                </a:solidFill>
                <a:latin typeface="Avenir Next LT Pro" panose="020B0504020202020204" pitchFamily="34" charset="0"/>
              </a:rPr>
              <a:t>	There is no DG surcharge for railway dispatches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tabLst>
                <a:tab pos="269875" algn="l"/>
              </a:tabLst>
            </a:pP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  <a:latin typeface="Avenir Next LT Pro" panose="020B0504020202020204" pitchFamily="34" charset="0"/>
            </a:endParaRPr>
          </a:p>
          <a:p>
            <a:pPr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en-GB" sz="2000" dirty="0">
                <a:latin typeface="Avenir Next LT Pro" panose="020B0504020202020204" pitchFamily="34" charset="0"/>
              </a:rPr>
              <a:t>No weight limits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tabLst>
                <a:tab pos="269875" algn="l"/>
              </a:tabLst>
            </a:pPr>
            <a:r>
              <a:rPr lang="en-GB" sz="1200" dirty="0">
                <a:latin typeface="Avenir Next LT Pro" panose="020B0504020202020204" pitchFamily="34" charset="0"/>
              </a:rPr>
              <a:t>	</a:t>
            </a:r>
            <a:r>
              <a:rPr lang="en-GB" sz="1200" dirty="0">
                <a:solidFill>
                  <a:schemeClr val="accent2">
                    <a:lumMod val="75000"/>
                  </a:schemeClr>
                </a:solidFill>
                <a:latin typeface="Avenir Next LT Pro" panose="020B0504020202020204" pitchFamily="34" charset="0"/>
              </a:rPr>
              <a:t>Containers can be loaded </a:t>
            </a:r>
            <a:r>
              <a:rPr lang="en-GB" sz="1200" dirty="0" err="1">
                <a:solidFill>
                  <a:schemeClr val="accent2">
                    <a:lumMod val="75000"/>
                  </a:schemeClr>
                </a:solidFill>
                <a:latin typeface="Avenir Next LT Pro" panose="020B0504020202020204" pitchFamily="34" charset="0"/>
              </a:rPr>
              <a:t>upto</a:t>
            </a:r>
            <a:r>
              <a:rPr lang="en-GB" sz="1200" dirty="0">
                <a:solidFill>
                  <a:schemeClr val="accent2">
                    <a:lumMod val="75000"/>
                  </a:schemeClr>
                </a:solidFill>
                <a:latin typeface="Avenir Next LT Pro" panose="020B0504020202020204" pitchFamily="34" charset="0"/>
              </a:rPr>
              <a:t> max load capacity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tabLst>
                <a:tab pos="269875" algn="l"/>
              </a:tabLst>
            </a:pPr>
            <a:endParaRPr lang="en-GB" sz="1200" dirty="0">
              <a:solidFill>
                <a:schemeClr val="accent2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pPr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en-GB" sz="2000" dirty="0">
                <a:latin typeface="Avenir Next LT Pro" panose="020B0504020202020204" pitchFamily="34" charset="0"/>
              </a:rPr>
              <a:t>No quantity limits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tabLst>
                <a:tab pos="269875" algn="l"/>
              </a:tabLst>
            </a:pPr>
            <a:r>
              <a:rPr lang="en-GB" sz="1200" dirty="0">
                <a:latin typeface="Avenir Next LT Pro" panose="020B0504020202020204" pitchFamily="34" charset="0"/>
              </a:rPr>
              <a:t>	</a:t>
            </a:r>
            <a:r>
              <a:rPr lang="en-GB" sz="1200" dirty="0">
                <a:solidFill>
                  <a:schemeClr val="accent2">
                    <a:lumMod val="75000"/>
                  </a:schemeClr>
                </a:solidFill>
                <a:latin typeface="Avenir Next LT Pro" panose="020B0504020202020204" pitchFamily="34" charset="0"/>
              </a:rPr>
              <a:t>It is possible to ship big quantity of containers in one shipment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tabLst>
                <a:tab pos="269875" algn="l"/>
              </a:tabLst>
            </a:pP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  <a:latin typeface="Avenir Next LT Pro" panose="020B0504020202020204" pitchFamily="34" charset="0"/>
            </a:endParaRPr>
          </a:p>
          <a:p>
            <a:pPr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en-GB" sz="2000" dirty="0">
                <a:latin typeface="Avenir Next LT Pro" panose="020B0504020202020204" pitchFamily="34" charset="0"/>
              </a:rPr>
              <a:t>Access to heavy-payload railcars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tabLst>
                <a:tab pos="269875" algn="l"/>
              </a:tabLst>
            </a:pPr>
            <a:r>
              <a:rPr lang="en-GB" sz="1200" dirty="0">
                <a:solidFill>
                  <a:schemeClr val="accent2">
                    <a:lumMod val="75000"/>
                  </a:schemeClr>
                </a:solidFill>
                <a:latin typeface="Avenir Next LT Pro" panose="020B0504020202020204" pitchFamily="34" charset="0"/>
              </a:rPr>
              <a:t>	Tank-containers need to transported on special railcars</a:t>
            </a:r>
          </a:p>
          <a:p>
            <a:pPr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69875" algn="l"/>
              </a:tabLst>
            </a:pPr>
            <a:endParaRPr lang="en-GB" sz="1200" dirty="0">
              <a:latin typeface="Avenir Next LT Pro" panose="020B0504020202020204" pitchFamily="34" charset="0"/>
            </a:endParaRPr>
          </a:p>
          <a:p>
            <a:pPr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en-GB" sz="2000" dirty="0">
                <a:latin typeface="Avenir Next LT Pro" panose="020B0504020202020204" pitchFamily="34" charset="0"/>
              </a:rPr>
              <a:t>Easy border crossing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tabLst>
                <a:tab pos="269875" algn="l"/>
              </a:tabLst>
            </a:pPr>
            <a:r>
              <a:rPr lang="en-GB" sz="1200" dirty="0">
                <a:solidFill>
                  <a:schemeClr val="accent2">
                    <a:lumMod val="75000"/>
                  </a:schemeClr>
                </a:solidFill>
                <a:latin typeface="Avenir Next LT Pro" panose="020B0504020202020204" pitchFamily="34" charset="0"/>
              </a:rPr>
              <a:t>	EU border crossing takes not more than 6 hours </a:t>
            </a:r>
          </a:p>
          <a:p>
            <a:pPr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69875" algn="l"/>
              </a:tabLst>
            </a:pPr>
            <a:endParaRPr lang="en-GB" sz="1200" dirty="0">
              <a:latin typeface="Avenir Next LT Pro" panose="020B0504020202020204" pitchFamily="34" charset="0"/>
            </a:endParaRPr>
          </a:p>
          <a:p>
            <a:pPr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en-GB" sz="2000" dirty="0">
                <a:latin typeface="Avenir Next LT Pro" panose="020B0504020202020204" pitchFamily="34" charset="0"/>
              </a:rPr>
              <a:t>Safety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tabLst>
                <a:tab pos="269875" algn="l"/>
              </a:tabLst>
            </a:pPr>
            <a:r>
              <a:rPr lang="en-GB" sz="1200" dirty="0">
                <a:solidFill>
                  <a:schemeClr val="accent2">
                    <a:lumMod val="75000"/>
                  </a:schemeClr>
                </a:solidFill>
                <a:latin typeface="Avenir Next LT Pro" panose="020B0504020202020204" pitchFamily="34" charset="0"/>
              </a:rPr>
              <a:t>	Rail transport is much more safer than road </a:t>
            </a:r>
          </a:p>
          <a:p>
            <a:pPr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69875" algn="l"/>
              </a:tabLst>
            </a:pPr>
            <a:endParaRPr lang="en-GB" sz="1200" dirty="0">
              <a:latin typeface="Avenir Next LT Pro" panose="020B05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en-GB" sz="1800" dirty="0">
              <a:latin typeface="Avenir Next LT Pro" panose="020B0504020202020204" pitchFamily="34" charset="0"/>
            </a:endParaRPr>
          </a:p>
          <a:p>
            <a:pPr marL="285750" indent="-285750" algn="just">
              <a:lnSpc>
                <a:spcPct val="100000"/>
              </a:lnSpc>
              <a:buFontTx/>
              <a:buChar char="-"/>
            </a:pPr>
            <a:endParaRPr lang="lv-LV" sz="1800" dirty="0">
              <a:latin typeface="Avenir Next LT Pro" panose="020B0504020202020204" pitchFamily="34" charset="0"/>
            </a:endParaRPr>
          </a:p>
          <a:p>
            <a:pPr marL="285750" indent="-285750" algn="just">
              <a:lnSpc>
                <a:spcPct val="100000"/>
              </a:lnSpc>
              <a:buFontTx/>
              <a:buChar char="-"/>
            </a:pPr>
            <a:endParaRPr lang="en-GB" sz="1800" dirty="0">
              <a:latin typeface="Avenir Next LT Pro" panose="020B05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2F18DB-6EC6-4192-AF75-F7FB3B1732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" r="55107"/>
          <a:stretch/>
        </p:blipFill>
        <p:spPr>
          <a:xfrm>
            <a:off x="6096000" y="0"/>
            <a:ext cx="6096000" cy="685799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219285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7D2E5-F99A-4BB3-B723-D77EBE91D6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318" y="171450"/>
            <a:ext cx="11722682" cy="67627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br>
              <a:rPr lang="lv-LV" sz="3200" dirty="0">
                <a:latin typeface="Avenir Next LT Pro" panose="020B0504020202020204" pitchFamily="34" charset="0"/>
              </a:rPr>
            </a:br>
            <a:r>
              <a:rPr lang="lv-LV" sz="3200" dirty="0">
                <a:latin typeface="Avenir Next LT Pro" panose="020B0504020202020204" pitchFamily="34" charset="0"/>
              </a:rPr>
              <a:t>TARIFFS</a:t>
            </a:r>
            <a:endParaRPr lang="en-US" sz="3200" dirty="0">
              <a:latin typeface="Avenir Next LT Pro" panose="020B0504020202020204" pitchFamily="34" charset="0"/>
            </a:endParaRP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2E8C5B43-D9A3-4DF7-8C8D-6E047CB217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881272"/>
              </p:ext>
            </p:extLst>
          </p:nvPr>
        </p:nvGraphicFramePr>
        <p:xfrm>
          <a:off x="1072568" y="1252160"/>
          <a:ext cx="10027522" cy="3235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264732">
                  <a:extLst>
                    <a:ext uri="{9D8B030D-6E8A-4147-A177-3AD203B41FA5}">
                      <a16:colId xmlns:a16="http://schemas.microsoft.com/office/drawing/2014/main" val="3266698618"/>
                    </a:ext>
                  </a:extLst>
                </a:gridCol>
                <a:gridCol w="2305902">
                  <a:extLst>
                    <a:ext uri="{9D8B030D-6E8A-4147-A177-3AD203B41FA5}">
                      <a16:colId xmlns:a16="http://schemas.microsoft.com/office/drawing/2014/main" val="132264566"/>
                    </a:ext>
                  </a:extLst>
                </a:gridCol>
                <a:gridCol w="2456888">
                  <a:extLst>
                    <a:ext uri="{9D8B030D-6E8A-4147-A177-3AD203B41FA5}">
                      <a16:colId xmlns:a16="http://schemas.microsoft.com/office/drawing/2014/main" val="9684812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lv-LV" dirty="0" err="1"/>
                        <a:t>Route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err="1"/>
                        <a:t>Transit</a:t>
                      </a:r>
                      <a:r>
                        <a:rPr lang="lv-LV" dirty="0"/>
                        <a:t> </a:t>
                      </a:r>
                      <a:r>
                        <a:rPr lang="lv-LV" dirty="0" err="1"/>
                        <a:t>time</a:t>
                      </a:r>
                      <a:r>
                        <a:rPr lang="lv-LV" dirty="0"/>
                        <a:t>, </a:t>
                      </a:r>
                      <a:r>
                        <a:rPr lang="lv-LV" dirty="0" err="1"/>
                        <a:t>oneway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err="1"/>
                        <a:t>Round</a:t>
                      </a:r>
                      <a:r>
                        <a:rPr lang="lv-LV" dirty="0"/>
                        <a:t> </a:t>
                      </a:r>
                      <a:r>
                        <a:rPr lang="lv-LV" dirty="0" err="1"/>
                        <a:t>trip</a:t>
                      </a:r>
                      <a:r>
                        <a:rPr lang="lv-LV" dirty="0"/>
                        <a:t> ,</a:t>
                      </a:r>
                      <a:r>
                        <a:rPr lang="ru-RU" dirty="0"/>
                        <a:t> </a:t>
                      </a:r>
                      <a:r>
                        <a:rPr lang="lv-LV" dirty="0"/>
                        <a:t>20 TC</a:t>
                      </a:r>
                    </a:p>
                    <a:p>
                      <a:pPr algn="ctr"/>
                      <a:r>
                        <a:rPr lang="lv-LV" dirty="0"/>
                        <a:t> EUR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077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/>
                        <a:t>Vladimir (</a:t>
                      </a:r>
                      <a:r>
                        <a:rPr lang="lv-LV" dirty="0" err="1"/>
                        <a:t>Yuryevets</a:t>
                      </a:r>
                      <a:r>
                        <a:rPr lang="lv-LV" dirty="0"/>
                        <a:t>) RU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1350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813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 err="1"/>
                        <a:t>Kazan</a:t>
                      </a:r>
                      <a:r>
                        <a:rPr lang="lv-LV" dirty="0"/>
                        <a:t>’ RU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1590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15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 err="1"/>
                        <a:t>Nizhnekamsk</a:t>
                      </a:r>
                      <a:r>
                        <a:rPr lang="lv-LV" dirty="0"/>
                        <a:t> (</a:t>
                      </a:r>
                      <a:r>
                        <a:rPr lang="lv-LV" dirty="0" err="1"/>
                        <a:t>Biklan</a:t>
                      </a:r>
                      <a:r>
                        <a:rPr lang="lv-LV" dirty="0"/>
                        <a:t>’), RU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1770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574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 err="1"/>
                        <a:t>Karagandy</a:t>
                      </a:r>
                      <a:r>
                        <a:rPr lang="lv-LV" dirty="0"/>
                        <a:t>, KZ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2890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205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 err="1"/>
                        <a:t>Almaty</a:t>
                      </a:r>
                      <a:r>
                        <a:rPr lang="lv-LV" dirty="0"/>
                        <a:t>, KZ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3250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292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 err="1"/>
                        <a:t>Tashkent</a:t>
                      </a:r>
                      <a:r>
                        <a:rPr lang="lv-LV" dirty="0"/>
                        <a:t>, UZ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4290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612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/>
                        <a:t>Baku, AZ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2950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064553"/>
                  </a:ext>
                </a:extLst>
              </a:tr>
            </a:tbl>
          </a:graphicData>
        </a:graphic>
      </p:graphicFrame>
      <p:sp>
        <p:nvSpPr>
          <p:cNvPr id="10" name="Subtitle 2">
            <a:extLst>
              <a:ext uri="{FF2B5EF4-FFF2-40B4-BE49-F238E27FC236}">
                <a16:creationId xmlns:a16="http://schemas.microsoft.com/office/drawing/2014/main" id="{1D4E2145-2AD6-4199-9C40-5C70B4A624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2567" y="6291262"/>
            <a:ext cx="9881180" cy="39528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lv-LV" sz="1400" dirty="0" err="1">
                <a:latin typeface="Avenir Next LT Pro" panose="020B0504020202020204" pitchFamily="34" charset="0"/>
              </a:rPr>
              <a:t>Tariffs</a:t>
            </a:r>
            <a:r>
              <a:rPr lang="lv-LV" sz="1400" dirty="0">
                <a:latin typeface="Avenir Next LT Pro" panose="020B0504020202020204" pitchFamily="34" charset="0"/>
              </a:rPr>
              <a:t> </a:t>
            </a:r>
            <a:r>
              <a:rPr lang="lv-LV" sz="1400" dirty="0" err="1">
                <a:latin typeface="Avenir Next LT Pro" panose="020B0504020202020204" pitchFamily="34" charset="0"/>
              </a:rPr>
              <a:t>include</a:t>
            </a:r>
            <a:r>
              <a:rPr lang="lv-LV" sz="1400" dirty="0">
                <a:latin typeface="Avenir Next LT Pro" panose="020B0504020202020204" pitchFamily="34" charset="0"/>
              </a:rPr>
              <a:t> </a:t>
            </a:r>
            <a:r>
              <a:rPr lang="lv-LV" sz="1400" dirty="0" err="1">
                <a:latin typeface="Avenir Next LT Pro" panose="020B0504020202020204" pitchFamily="34" charset="0"/>
              </a:rPr>
              <a:t>full</a:t>
            </a:r>
            <a:r>
              <a:rPr lang="lv-LV" sz="1400" dirty="0">
                <a:latin typeface="Avenir Next LT Pro" panose="020B0504020202020204" pitchFamily="34" charset="0"/>
              </a:rPr>
              <a:t> </a:t>
            </a:r>
            <a:r>
              <a:rPr lang="lv-LV" sz="1400" dirty="0" err="1">
                <a:latin typeface="Avenir Next LT Pro" panose="020B0504020202020204" pitchFamily="34" charset="0"/>
              </a:rPr>
              <a:t>freight</a:t>
            </a:r>
            <a:r>
              <a:rPr lang="lv-LV" sz="1400" dirty="0">
                <a:latin typeface="Avenir Next LT Pro" panose="020B0504020202020204" pitchFamily="34" charset="0"/>
              </a:rPr>
              <a:t> </a:t>
            </a:r>
            <a:r>
              <a:rPr lang="lv-LV" sz="1400" dirty="0" err="1">
                <a:latin typeface="Avenir Next LT Pro" panose="020B0504020202020204" pitchFamily="34" charset="0"/>
              </a:rPr>
              <a:t>forwarding</a:t>
            </a:r>
            <a:r>
              <a:rPr lang="lv-LV" sz="1400" dirty="0">
                <a:latin typeface="Avenir Next LT Pro" panose="020B0504020202020204" pitchFamily="34" charset="0"/>
              </a:rPr>
              <a:t> </a:t>
            </a:r>
            <a:r>
              <a:rPr lang="lv-LV" sz="1400" dirty="0" err="1">
                <a:latin typeface="Avenir Next LT Pro" panose="020B0504020202020204" pitchFamily="34" charset="0"/>
              </a:rPr>
              <a:t>services</a:t>
            </a:r>
            <a:r>
              <a:rPr lang="lv-LV" sz="1400" dirty="0">
                <a:latin typeface="Avenir Next LT Pro" panose="020B0504020202020204" pitchFamily="34" charset="0"/>
              </a:rPr>
              <a:t> </a:t>
            </a:r>
            <a:r>
              <a:rPr lang="lv-LV" sz="1400" dirty="0" err="1">
                <a:latin typeface="Avenir Next LT Pro" panose="020B0504020202020204" pitchFamily="34" charset="0"/>
              </a:rPr>
              <a:t>Free</a:t>
            </a:r>
            <a:r>
              <a:rPr lang="lv-LV" sz="1400" dirty="0">
                <a:latin typeface="Avenir Next LT Pro" panose="020B0504020202020204" pitchFamily="34" charset="0"/>
              </a:rPr>
              <a:t>-</a:t>
            </a:r>
            <a:r>
              <a:rPr lang="lv-LV" sz="1400" dirty="0" err="1">
                <a:latin typeface="Avenir Next LT Pro" panose="020B0504020202020204" pitchFamily="34" charset="0"/>
              </a:rPr>
              <a:t>On</a:t>
            </a:r>
            <a:r>
              <a:rPr lang="lv-LV" sz="1400" dirty="0">
                <a:latin typeface="Avenir Next LT Pro" panose="020B0504020202020204" pitchFamily="34" charset="0"/>
              </a:rPr>
              <a:t>-Rail </a:t>
            </a:r>
            <a:r>
              <a:rPr lang="lv-LV" sz="1400" dirty="0" err="1">
                <a:latin typeface="Avenir Next LT Pro" panose="020B0504020202020204" pitchFamily="34" charset="0"/>
              </a:rPr>
              <a:t>Riga</a:t>
            </a:r>
            <a:r>
              <a:rPr lang="lv-LV" sz="1400" dirty="0">
                <a:latin typeface="Avenir Next LT Pro" panose="020B0504020202020204" pitchFamily="34" charset="0"/>
              </a:rPr>
              <a:t> – </a:t>
            </a:r>
            <a:r>
              <a:rPr lang="lv-LV" sz="1400" dirty="0" err="1">
                <a:latin typeface="Avenir Next LT Pro" panose="020B0504020202020204" pitchFamily="34" charset="0"/>
              </a:rPr>
              <a:t>Free</a:t>
            </a:r>
            <a:r>
              <a:rPr lang="lv-LV" sz="1400" dirty="0">
                <a:latin typeface="Avenir Next LT Pro" panose="020B0504020202020204" pitchFamily="34" charset="0"/>
              </a:rPr>
              <a:t>-</a:t>
            </a:r>
            <a:r>
              <a:rPr lang="lv-LV" sz="1400" dirty="0" err="1">
                <a:latin typeface="Avenir Next LT Pro" panose="020B0504020202020204" pitchFamily="34" charset="0"/>
              </a:rPr>
              <a:t>On</a:t>
            </a:r>
            <a:r>
              <a:rPr lang="lv-LV" sz="1400" dirty="0">
                <a:latin typeface="Avenir Next LT Pro" panose="020B0504020202020204" pitchFamily="34" charset="0"/>
              </a:rPr>
              <a:t>-Rail </a:t>
            </a:r>
            <a:r>
              <a:rPr lang="lv-LV" sz="1400" dirty="0" err="1">
                <a:latin typeface="Avenir Next LT Pro" panose="020B0504020202020204" pitchFamily="34" charset="0"/>
              </a:rPr>
              <a:t>destination</a:t>
            </a:r>
            <a:r>
              <a:rPr lang="lv-LV" sz="1400" dirty="0">
                <a:latin typeface="Avenir Next LT Pro" panose="020B0504020202020204" pitchFamily="34" charset="0"/>
              </a:rPr>
              <a:t> </a:t>
            </a:r>
            <a:r>
              <a:rPr lang="lv-LV" sz="1400" dirty="0" err="1">
                <a:latin typeface="Avenir Next LT Pro" panose="020B0504020202020204" pitchFamily="34" charset="0"/>
              </a:rPr>
              <a:t>with</a:t>
            </a:r>
            <a:r>
              <a:rPr lang="lv-LV" sz="1400" dirty="0">
                <a:latin typeface="Avenir Next LT Pro" panose="020B0504020202020204" pitchFamily="34" charset="0"/>
              </a:rPr>
              <a:t> </a:t>
            </a:r>
            <a:r>
              <a:rPr lang="lv-LV" sz="1400" dirty="0" err="1">
                <a:latin typeface="Avenir Next LT Pro" panose="020B0504020202020204" pitchFamily="34" charset="0"/>
              </a:rPr>
              <a:t>empty</a:t>
            </a:r>
            <a:r>
              <a:rPr lang="lv-LV" sz="1400" dirty="0">
                <a:latin typeface="Avenir Next LT Pro" panose="020B0504020202020204" pitchFamily="34" charset="0"/>
              </a:rPr>
              <a:t> </a:t>
            </a:r>
            <a:r>
              <a:rPr lang="lv-LV" sz="1400" dirty="0" err="1">
                <a:latin typeface="Avenir Next LT Pro" panose="020B0504020202020204" pitchFamily="34" charset="0"/>
              </a:rPr>
              <a:t>container</a:t>
            </a:r>
            <a:r>
              <a:rPr lang="lv-LV" sz="1400" dirty="0">
                <a:latin typeface="Avenir Next LT Pro" panose="020B0504020202020204" pitchFamily="34" charset="0"/>
              </a:rPr>
              <a:t> </a:t>
            </a:r>
            <a:r>
              <a:rPr lang="lv-LV" sz="1400" dirty="0" err="1">
                <a:latin typeface="Avenir Next LT Pro" panose="020B0504020202020204" pitchFamily="34" charset="0"/>
              </a:rPr>
              <a:t>return</a:t>
            </a:r>
            <a:r>
              <a:rPr lang="lv-LV" sz="1400" dirty="0">
                <a:latin typeface="Avenir Next LT Pro" panose="020B0504020202020204" pitchFamily="34" charset="0"/>
              </a:rPr>
              <a:t>.</a:t>
            </a:r>
            <a:endParaRPr lang="en-GB" sz="1400" dirty="0">
              <a:latin typeface="Avenir Next LT Pro" panose="020B0504020202020204" pitchFamily="34" charset="0"/>
            </a:endParaRPr>
          </a:p>
        </p:txBody>
      </p:sp>
      <p:graphicFrame>
        <p:nvGraphicFramePr>
          <p:cNvPr id="11" name="Таблица 8">
            <a:extLst>
              <a:ext uri="{FF2B5EF4-FFF2-40B4-BE49-F238E27FC236}">
                <a16:creationId xmlns:a16="http://schemas.microsoft.com/office/drawing/2014/main" id="{2561F79C-5A63-4B8A-A3E3-008056CA39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036515"/>
              </p:ext>
            </p:extLst>
          </p:nvPr>
        </p:nvGraphicFramePr>
        <p:xfrm>
          <a:off x="1091910" y="5009993"/>
          <a:ext cx="10008180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245390">
                  <a:extLst>
                    <a:ext uri="{9D8B030D-6E8A-4147-A177-3AD203B41FA5}">
                      <a16:colId xmlns:a16="http://schemas.microsoft.com/office/drawing/2014/main" val="3266698618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968481239"/>
                    </a:ext>
                  </a:extLst>
                </a:gridCol>
                <a:gridCol w="2451390">
                  <a:extLst>
                    <a:ext uri="{9D8B030D-6E8A-4147-A177-3AD203B41FA5}">
                      <a16:colId xmlns:a16="http://schemas.microsoft.com/office/drawing/2014/main" val="21440350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lv-LV" dirty="0" err="1"/>
                        <a:t>Route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20’loaded , EUR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dirty="0"/>
                        <a:t>20’empty , EUR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077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 err="1"/>
                        <a:t>Rotterdam</a:t>
                      </a:r>
                      <a:r>
                        <a:rPr lang="lv-LV" dirty="0"/>
                        <a:t> - </a:t>
                      </a:r>
                      <a:r>
                        <a:rPr lang="lv-LV" dirty="0" err="1"/>
                        <a:t>Riga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813205"/>
                  </a:ext>
                </a:extLst>
              </a:tr>
            </a:tbl>
          </a:graphicData>
        </a:graphic>
      </p:graphicFrame>
      <p:sp>
        <p:nvSpPr>
          <p:cNvPr id="12" name="Subtitle 2">
            <a:extLst>
              <a:ext uri="{FF2B5EF4-FFF2-40B4-BE49-F238E27FC236}">
                <a16:creationId xmlns:a16="http://schemas.microsoft.com/office/drawing/2014/main" id="{C6DE980B-59C1-4C53-93AE-41A00A11F97D}"/>
              </a:ext>
            </a:extLst>
          </p:cNvPr>
          <p:cNvSpPr txBox="1">
            <a:spLocks/>
          </p:cNvSpPr>
          <p:nvPr/>
        </p:nvSpPr>
        <p:spPr>
          <a:xfrm>
            <a:off x="1091910" y="774736"/>
            <a:ext cx="10008180" cy="478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lv-LV" dirty="0" err="1">
                <a:latin typeface="Avenir Next LT Pro" panose="020B0504020202020204" pitchFamily="34" charset="0"/>
              </a:rPr>
              <a:t>Railway</a:t>
            </a:r>
            <a:endParaRPr lang="en-GB" dirty="0">
              <a:latin typeface="Avenir Next LT Pro" panose="020B05040202020202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354F3AA-E2EC-405F-95F1-8D9693721EAF}"/>
              </a:ext>
            </a:extLst>
          </p:cNvPr>
          <p:cNvSpPr txBox="1">
            <a:spLocks/>
          </p:cNvSpPr>
          <p:nvPr/>
        </p:nvSpPr>
        <p:spPr>
          <a:xfrm>
            <a:off x="1091910" y="4531360"/>
            <a:ext cx="10008180" cy="478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lv-LV" dirty="0" err="1">
                <a:latin typeface="Avenir Next LT Pro" panose="020B0504020202020204" pitchFamily="34" charset="0"/>
              </a:rPr>
              <a:t>Sea</a:t>
            </a:r>
            <a:r>
              <a:rPr lang="lv-LV" dirty="0">
                <a:latin typeface="Avenir Next LT Pro" panose="020B0504020202020204" pitchFamily="34" charset="0"/>
              </a:rPr>
              <a:t> </a:t>
            </a:r>
            <a:r>
              <a:rPr lang="lv-LV" dirty="0" err="1">
                <a:latin typeface="Avenir Next LT Pro" panose="020B0504020202020204" pitchFamily="34" charset="0"/>
              </a:rPr>
              <a:t>freight</a:t>
            </a:r>
            <a:endParaRPr lang="en-GB" dirty="0">
              <a:latin typeface="Avenir Next LT Pro" panose="020B0504020202020204" pitchFamily="34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3F1346A-0B42-4197-9DD7-E02FA770C9BF}"/>
              </a:ext>
            </a:extLst>
          </p:cNvPr>
          <p:cNvSpPr txBox="1">
            <a:spLocks/>
          </p:cNvSpPr>
          <p:nvPr/>
        </p:nvSpPr>
        <p:spPr>
          <a:xfrm>
            <a:off x="1072567" y="5987380"/>
            <a:ext cx="10008180" cy="395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lv-LV" sz="1400" dirty="0" err="1">
                <a:latin typeface="Avenir Next LT Pro" panose="020B0504020202020204" pitchFamily="34" charset="0"/>
              </a:rPr>
              <a:t>The</a:t>
            </a:r>
            <a:r>
              <a:rPr lang="lv-LV" sz="1400" dirty="0">
                <a:latin typeface="Avenir Next LT Pro" panose="020B0504020202020204" pitchFamily="34" charset="0"/>
              </a:rPr>
              <a:t> </a:t>
            </a:r>
            <a:r>
              <a:rPr lang="lv-LV" sz="1400" dirty="0" err="1">
                <a:latin typeface="Avenir Next LT Pro" panose="020B0504020202020204" pitchFamily="34" charset="0"/>
              </a:rPr>
              <a:t>tariffs</a:t>
            </a:r>
            <a:r>
              <a:rPr lang="lv-LV" sz="1400" dirty="0">
                <a:latin typeface="Avenir Next LT Pro" panose="020B0504020202020204" pitchFamily="34" charset="0"/>
              </a:rPr>
              <a:t> </a:t>
            </a:r>
            <a:r>
              <a:rPr lang="lv-LV" sz="1400" dirty="0" err="1">
                <a:latin typeface="Avenir Next LT Pro" panose="020B0504020202020204" pitchFamily="34" charset="0"/>
              </a:rPr>
              <a:t>are</a:t>
            </a:r>
            <a:r>
              <a:rPr lang="lv-LV" sz="1400" dirty="0">
                <a:latin typeface="Avenir Next LT Pro" panose="020B0504020202020204" pitchFamily="34" charset="0"/>
              </a:rPr>
              <a:t> </a:t>
            </a:r>
            <a:r>
              <a:rPr lang="lv-LV" sz="1400" dirty="0" err="1">
                <a:latin typeface="Avenir Next LT Pro" panose="020B0504020202020204" pitchFamily="34" charset="0"/>
              </a:rPr>
              <a:t>indicative</a:t>
            </a:r>
            <a:r>
              <a:rPr lang="lv-LV" sz="1400" dirty="0">
                <a:latin typeface="Avenir Next LT Pro" panose="020B0504020202020204" pitchFamily="34" charset="0"/>
              </a:rPr>
              <a:t> . </a:t>
            </a:r>
            <a:r>
              <a:rPr lang="lv-LV" sz="1400" dirty="0" err="1">
                <a:latin typeface="Avenir Next LT Pro" panose="020B0504020202020204" pitchFamily="34" charset="0"/>
              </a:rPr>
              <a:t>Please</a:t>
            </a:r>
            <a:r>
              <a:rPr lang="lv-LV" sz="1400" dirty="0">
                <a:latin typeface="Avenir Next LT Pro" panose="020B0504020202020204" pitchFamily="34" charset="0"/>
              </a:rPr>
              <a:t> </a:t>
            </a:r>
            <a:r>
              <a:rPr lang="lv-LV" sz="1400" dirty="0" err="1">
                <a:latin typeface="Avenir Next LT Pro" panose="020B0504020202020204" pitchFamily="34" charset="0"/>
              </a:rPr>
              <a:t>contact</a:t>
            </a:r>
            <a:r>
              <a:rPr lang="lv-LV" sz="1400" dirty="0">
                <a:latin typeface="Avenir Next LT Pro" panose="020B0504020202020204" pitchFamily="34" charset="0"/>
              </a:rPr>
              <a:t> </a:t>
            </a:r>
            <a:r>
              <a:rPr lang="lv-LV" sz="1400" dirty="0" err="1">
                <a:latin typeface="Avenir Next LT Pro" panose="020B0504020202020204" pitchFamily="34" charset="0"/>
              </a:rPr>
              <a:t>us</a:t>
            </a:r>
            <a:r>
              <a:rPr lang="lv-LV" sz="1400" dirty="0">
                <a:latin typeface="Avenir Next LT Pro" panose="020B0504020202020204" pitchFamily="34" charset="0"/>
              </a:rPr>
              <a:t> to </a:t>
            </a:r>
            <a:r>
              <a:rPr lang="lv-LV" sz="1400" dirty="0" err="1">
                <a:latin typeface="Avenir Next LT Pro" panose="020B0504020202020204" pitchFamily="34" charset="0"/>
              </a:rPr>
              <a:t>discuss</a:t>
            </a:r>
            <a:r>
              <a:rPr lang="lv-LV" sz="1400" dirty="0">
                <a:latin typeface="Avenir Next LT Pro" panose="020B0504020202020204" pitchFamily="34" charset="0"/>
              </a:rPr>
              <a:t> </a:t>
            </a:r>
            <a:r>
              <a:rPr lang="lv-LV" sz="1400" dirty="0" err="1">
                <a:latin typeface="Avenir Next LT Pro" panose="020B0504020202020204" pitchFamily="34" charset="0"/>
              </a:rPr>
              <a:t>the</a:t>
            </a:r>
            <a:r>
              <a:rPr lang="lv-LV" sz="1400" dirty="0">
                <a:latin typeface="Avenir Next LT Pro" panose="020B0504020202020204" pitchFamily="34" charset="0"/>
              </a:rPr>
              <a:t> terms </a:t>
            </a:r>
            <a:r>
              <a:rPr lang="lv-LV" sz="1400" dirty="0" err="1">
                <a:latin typeface="Avenir Next LT Pro" panose="020B0504020202020204" pitchFamily="34" charset="0"/>
              </a:rPr>
              <a:t>and</a:t>
            </a:r>
            <a:r>
              <a:rPr lang="lv-LV" sz="1400" dirty="0">
                <a:latin typeface="Avenir Next LT Pro" panose="020B0504020202020204" pitchFamily="34" charset="0"/>
              </a:rPr>
              <a:t> </a:t>
            </a:r>
            <a:r>
              <a:rPr lang="lv-LV" sz="1400" dirty="0" err="1">
                <a:latin typeface="Avenir Next LT Pro" panose="020B0504020202020204" pitchFamily="34" charset="0"/>
              </a:rPr>
              <a:t>destinations</a:t>
            </a:r>
            <a:r>
              <a:rPr lang="lv-LV" sz="1400" dirty="0">
                <a:latin typeface="Avenir Next LT Pro" panose="020B0504020202020204" pitchFamily="34" charset="0"/>
              </a:rPr>
              <a:t> </a:t>
            </a:r>
            <a:r>
              <a:rPr lang="lv-LV" sz="1400" dirty="0" err="1">
                <a:latin typeface="Avenir Next LT Pro" panose="020B0504020202020204" pitchFamily="34" charset="0"/>
              </a:rPr>
              <a:t>you</a:t>
            </a:r>
            <a:r>
              <a:rPr lang="lv-LV" sz="1400" dirty="0">
                <a:latin typeface="Avenir Next LT Pro" panose="020B0504020202020204" pitchFamily="34" charset="0"/>
              </a:rPr>
              <a:t> </a:t>
            </a:r>
            <a:r>
              <a:rPr lang="lv-LV" sz="1400" dirty="0" err="1">
                <a:latin typeface="Avenir Next LT Pro" panose="020B0504020202020204" pitchFamily="34" charset="0"/>
              </a:rPr>
              <a:t>need</a:t>
            </a:r>
            <a:r>
              <a:rPr lang="lv-LV" sz="1400" dirty="0">
                <a:latin typeface="Avenir Next LT Pro" panose="020B0504020202020204" pitchFamily="34" charset="0"/>
              </a:rPr>
              <a:t>.</a:t>
            </a:r>
            <a:endParaRPr lang="en-GB" sz="1400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453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3328A57D-0F04-4501-B0F0-4A64EEF853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07"/>
          <a:stretch/>
        </p:blipFill>
        <p:spPr>
          <a:xfrm>
            <a:off x="4435260" y="0"/>
            <a:ext cx="8018684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27D2E5-F99A-4BB3-B723-D77EBE91D6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2472612"/>
          </a:xfrm>
        </p:spPr>
        <p:txBody>
          <a:bodyPr anchor="b">
            <a:normAutofit/>
          </a:bodyPr>
          <a:lstStyle/>
          <a:p>
            <a:pPr algn="l"/>
            <a:br>
              <a:rPr lang="lv-LV" sz="4800" dirty="0">
                <a:latin typeface="Avenir Next LT Pro" panose="020B0504020202020204" pitchFamily="34" charset="0"/>
              </a:rPr>
            </a:br>
            <a:r>
              <a:rPr lang="lv-LV" sz="4800" dirty="0">
                <a:latin typeface="Avenir Next LT Pro" panose="020B0504020202020204" pitchFamily="34" charset="0"/>
              </a:rPr>
              <a:t>CONTACTS</a:t>
            </a:r>
            <a:endParaRPr lang="en-US" sz="4800" dirty="0">
              <a:latin typeface="Avenir Next LT Pro" panose="020B0504020202020204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D4E2145-2AD6-4199-9C40-5C70B4A624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169" y="4753287"/>
            <a:ext cx="4023359" cy="1916634"/>
          </a:xfrm>
        </p:spPr>
        <p:txBody>
          <a:bodyPr>
            <a:normAutofit fontScale="92500"/>
          </a:bodyPr>
          <a:lstStyle/>
          <a:p>
            <a:pPr algn="l"/>
            <a:r>
              <a:rPr lang="lv-LV" dirty="0" err="1">
                <a:latin typeface="Avenir Next LT Pro" panose="020B0504020202020204" pitchFamily="34" charset="0"/>
              </a:rPr>
              <a:t>Railway</a:t>
            </a:r>
            <a:r>
              <a:rPr lang="lv-LV" dirty="0">
                <a:latin typeface="Avenir Next LT Pro" panose="020B0504020202020204" pitchFamily="34" charset="0"/>
              </a:rPr>
              <a:t> Logistics </a:t>
            </a:r>
            <a:r>
              <a:rPr lang="lv-LV" dirty="0" err="1">
                <a:latin typeface="Avenir Next LT Pro" panose="020B0504020202020204" pitchFamily="34" charset="0"/>
              </a:rPr>
              <a:t>Service</a:t>
            </a:r>
            <a:r>
              <a:rPr lang="lv-LV" dirty="0">
                <a:latin typeface="Avenir Next LT Pro" panose="020B0504020202020204" pitchFamily="34" charset="0"/>
              </a:rPr>
              <a:t> </a:t>
            </a:r>
            <a:r>
              <a:rPr lang="lv-LV" dirty="0" err="1">
                <a:latin typeface="Avenir Next LT Pro" panose="020B0504020202020204" pitchFamily="34" charset="0"/>
              </a:rPr>
              <a:t>Ltd</a:t>
            </a:r>
            <a:r>
              <a:rPr lang="lv-LV" dirty="0">
                <a:latin typeface="Avenir Next LT Pro" panose="020B0504020202020204" pitchFamily="34" charset="0"/>
              </a:rPr>
              <a:t>.</a:t>
            </a:r>
          </a:p>
          <a:p>
            <a:pPr algn="l"/>
            <a:r>
              <a:rPr lang="lv-LV" dirty="0">
                <a:latin typeface="Avenir Next LT Pro" panose="020B0504020202020204" pitchFamily="34" charset="0"/>
                <a:hlinkClick r:id="rId3"/>
              </a:rPr>
              <a:t>www.railway.lv</a:t>
            </a:r>
            <a:endParaRPr lang="lv-LV" dirty="0">
              <a:latin typeface="Avenir Next LT Pro" panose="020B0504020202020204" pitchFamily="34" charset="0"/>
            </a:endParaRPr>
          </a:p>
          <a:p>
            <a:pPr algn="l"/>
            <a:r>
              <a:rPr lang="lv-LV" dirty="0" err="1">
                <a:latin typeface="Avenir Next LT Pro" panose="020B0504020202020204" pitchFamily="34" charset="0"/>
              </a:rPr>
              <a:t>Ph</a:t>
            </a:r>
            <a:r>
              <a:rPr lang="lv-LV" dirty="0">
                <a:latin typeface="Avenir Next LT Pro" panose="020B0504020202020204" pitchFamily="34" charset="0"/>
              </a:rPr>
              <a:t>: +371 20111777 </a:t>
            </a:r>
          </a:p>
          <a:p>
            <a:pPr algn="l"/>
            <a:r>
              <a:rPr lang="lv-LV" dirty="0" err="1">
                <a:latin typeface="Avenir Next LT Pro" panose="020B0504020202020204" pitchFamily="34" charset="0"/>
              </a:rPr>
              <a:t>Email</a:t>
            </a:r>
            <a:r>
              <a:rPr lang="lv-LV" dirty="0">
                <a:latin typeface="Avenir Next LT Pro" panose="020B0504020202020204" pitchFamily="34" charset="0"/>
              </a:rPr>
              <a:t>: rls@railway.lv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10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270</Words>
  <Application>Microsoft Office PowerPoint</Application>
  <PresentationFormat>Широкоэкранный</PresentationFormat>
  <Paragraphs>90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Avenir Next LT Pro</vt:lpstr>
      <vt:lpstr>Calibri</vt:lpstr>
      <vt:lpstr>Calibri Light</vt:lpstr>
      <vt:lpstr>Wingdings</vt:lpstr>
      <vt:lpstr>Office Theme</vt:lpstr>
      <vt:lpstr> TANK-CONTAINERS FORWARDING  BY RAILWAY</vt:lpstr>
      <vt:lpstr> SERVICES</vt:lpstr>
      <vt:lpstr> TYPES OF CONTAINERS</vt:lpstr>
      <vt:lpstr> BENEFITS</vt:lpstr>
      <vt:lpstr> TARIFFS</vt:lpstr>
      <vt:lpstr> CONTACTS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TANK-CONTAINERS FORWARDING  BY RAILWAY</dc:title>
  <dc:creator>Chernov Michael</dc:creator>
  <cp:lastModifiedBy>Chernov Michael</cp:lastModifiedBy>
  <cp:revision>1</cp:revision>
  <dcterms:created xsi:type="dcterms:W3CDTF">2020-06-18T09:52:01Z</dcterms:created>
  <dcterms:modified xsi:type="dcterms:W3CDTF">2020-07-06T12:37:23Z</dcterms:modified>
</cp:coreProperties>
</file>